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3.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2" r:id="rId2"/>
    <p:sldMasterId id="2147483733" r:id="rId3"/>
    <p:sldMasterId id="2147483753" r:id="rId4"/>
  </p:sldMasterIdLst>
  <p:notesMasterIdLst>
    <p:notesMasterId r:id="rId7"/>
  </p:notesMasterIdLst>
  <p:sldIdLst>
    <p:sldId id="1421" r:id="rId5"/>
    <p:sldId id="142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9A1B"/>
    <a:srgbClr val="AA005F"/>
    <a:srgbClr val="5B5F5F"/>
    <a:srgbClr val="7CAF40"/>
    <a:srgbClr val="AEB0B4"/>
    <a:srgbClr val="DADADB"/>
    <a:srgbClr val="76BD45"/>
    <a:srgbClr val="FFBBDD"/>
    <a:srgbClr val="96999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69" autoAdjust="0"/>
    <p:restoredTop sz="57330" autoAdjust="0"/>
  </p:normalViewPr>
  <p:slideViewPr>
    <p:cSldViewPr snapToGrid="0">
      <p:cViewPr varScale="1">
        <p:scale>
          <a:sx n="80" d="100"/>
          <a:sy n="80" d="100"/>
        </p:scale>
        <p:origin x="684"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C823AE-AA2A-4D2E-B54F-50DB34EAC76C}" type="datetimeFigureOut">
              <a:rPr lang="en-US" smtClean="0"/>
              <a:t>8/19/2020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421A43-9E1B-4152-9B7F-931DC6ADCD46}" type="slidenum">
              <a:rPr lang="en-US" smtClean="0"/>
              <a:t>‹#›</a:t>
            </a:fld>
            <a:endParaRPr lang="en-US"/>
          </a:p>
        </p:txBody>
      </p:sp>
    </p:spTree>
    <p:extLst>
      <p:ext uri="{BB962C8B-B14F-4D97-AF65-F5344CB8AC3E}">
        <p14:creationId xmlns:p14="http://schemas.microsoft.com/office/powerpoint/2010/main" val="2489432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64931">
              <a:defRPr/>
            </a:pPr>
            <a:r>
              <a:rPr lang="en-US" sz="1100" dirty="0">
                <a:solidFill>
                  <a:srgbClr val="37434D"/>
                </a:solidFill>
                <a:cs typeface="Arial" pitchFamily="34" charset="0"/>
              </a:rPr>
              <a:t>Leverages clinical perspective and commitment to holistic patient care to drive clinical pharmacy programs</a:t>
            </a:r>
          </a:p>
          <a:p>
            <a:endParaRPr lang="en-US" dirty="0"/>
          </a:p>
          <a:p>
            <a:pPr defTabSz="377870">
              <a:spcBef>
                <a:spcPts val="189"/>
              </a:spcBef>
            </a:pPr>
            <a:r>
              <a:rPr lang="en-US" sz="1100" dirty="0">
                <a:solidFill>
                  <a:srgbClr val="37434D"/>
                </a:solidFill>
                <a:cs typeface="Arial" pitchFamily="34" charset="0"/>
              </a:rPr>
              <a:t>Members in all 50 states, DC and Puerto Rico</a:t>
            </a:r>
          </a:p>
          <a:p>
            <a:pPr defTabSz="377870">
              <a:spcBef>
                <a:spcPts val="189"/>
              </a:spcBef>
            </a:pPr>
            <a:endParaRPr lang="en-US" sz="1100" dirty="0">
              <a:solidFill>
                <a:srgbClr val="37434D"/>
              </a:solidFill>
              <a:cs typeface="Arial" pitchFamily="34" charset="0"/>
            </a:endParaRPr>
          </a:p>
          <a:p>
            <a:pPr defTabSz="377870">
              <a:spcBef>
                <a:spcPts val="189"/>
              </a:spcBef>
            </a:pPr>
            <a:r>
              <a:rPr lang="en-US" sz="1100" b="1" dirty="0">
                <a:solidFill>
                  <a:srgbClr val="5C9A1B"/>
                </a:solidFill>
                <a:cs typeface="Arial" pitchFamily="34" charset="0"/>
              </a:rPr>
              <a:t>Clinically driven</a:t>
            </a:r>
            <a:br>
              <a:rPr lang="en-US" sz="1100" b="1" dirty="0">
                <a:solidFill>
                  <a:srgbClr val="5C9A1B"/>
                </a:solidFill>
                <a:cs typeface="Arial" pitchFamily="34" charset="0"/>
              </a:rPr>
            </a:br>
            <a:endParaRPr lang="en-US" sz="1100" b="1" dirty="0">
              <a:solidFill>
                <a:srgbClr val="5C9A1B"/>
              </a:solidFill>
              <a:cs typeface="Arial" pitchFamily="34" charset="0"/>
            </a:endParaRPr>
          </a:p>
          <a:p>
            <a:pPr defTabSz="377870">
              <a:spcBef>
                <a:spcPts val="189"/>
              </a:spcBef>
            </a:pPr>
            <a:r>
              <a:rPr lang="en-US" sz="1100" b="1" dirty="0">
                <a:solidFill>
                  <a:srgbClr val="5C9A1B"/>
                </a:solidFill>
                <a:cs typeface="Arial" pitchFamily="34" charset="0"/>
              </a:rPr>
              <a:t>25+ years pharmacy benefits experience</a:t>
            </a:r>
            <a:br>
              <a:rPr lang="en-US" sz="1100" b="1" dirty="0">
                <a:solidFill>
                  <a:srgbClr val="5C9A1B"/>
                </a:solidFill>
                <a:cs typeface="Arial" pitchFamily="34" charset="0"/>
              </a:rPr>
            </a:br>
            <a:endParaRPr lang="en-US" sz="1100" b="1" dirty="0">
              <a:solidFill>
                <a:srgbClr val="5C9A1B"/>
              </a:solidFill>
              <a:cs typeface="Arial" pitchFamily="34" charset="0"/>
            </a:endParaRPr>
          </a:p>
          <a:p>
            <a:pPr defTabSz="377870">
              <a:spcBef>
                <a:spcPts val="189"/>
              </a:spcBef>
            </a:pPr>
            <a:endParaRPr lang="en-US" sz="1100" dirty="0">
              <a:solidFill>
                <a:srgbClr val="37434D"/>
              </a:solidFill>
              <a:cs typeface="Arial" pitchFamily="34" charset="0"/>
            </a:endParaRPr>
          </a:p>
          <a:p>
            <a:endParaRPr lang="en-US" sz="1100" dirty="0">
              <a:solidFill>
                <a:srgbClr val="FF0000"/>
              </a:solidFill>
            </a:endParaRPr>
          </a:p>
        </p:txBody>
      </p:sp>
      <p:sp>
        <p:nvSpPr>
          <p:cNvPr id="4" name="Slide Number Placeholder 3"/>
          <p:cNvSpPr>
            <a:spLocks noGrp="1"/>
          </p:cNvSpPr>
          <p:nvPr>
            <p:ph type="sldNum" sz="quarter" idx="5"/>
          </p:nvPr>
        </p:nvSpPr>
        <p:spPr/>
        <p:txBody>
          <a:bodyPr/>
          <a:lstStyle/>
          <a:p>
            <a:pPr>
              <a:defRPr/>
            </a:pPr>
            <a:fld id="{E0421A43-9E1B-4152-9B7F-931DC6ADCD46}"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3678813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Humana Pharmacy Solutions is a leader in</a:t>
            </a:r>
            <a:r>
              <a:rPr lang="en-US" sz="1100" baseline="0" dirty="0" smtClean="0"/>
              <a:t> the pharmacy industry – and given Humana’s focus on Seniors, is designed to deliver outstanding care to your retirees.</a:t>
            </a:r>
          </a:p>
          <a:p>
            <a:endParaRPr lang="en-US" sz="1100" baseline="0" dirty="0" smtClean="0"/>
          </a:p>
          <a:p>
            <a:r>
              <a:rPr lang="en-US" sz="1100" b="1" baseline="0" dirty="0" smtClean="0"/>
              <a:t>You can rest easy knowing your retirees will receive an award-winning experience.</a:t>
            </a:r>
          </a:p>
          <a:p>
            <a:pPr marL="171450" indent="-171450">
              <a:buFont typeface="Arial" panose="020B0604020202020204" pitchFamily="34" charset="0"/>
              <a:buChar char="•"/>
            </a:pPr>
            <a:r>
              <a:rPr lang="en-US" sz="1100" dirty="0" smtClean="0"/>
              <a:t>JD Powers Award</a:t>
            </a:r>
            <a:r>
              <a:rPr lang="en-US" sz="1100" baseline="0" dirty="0" smtClean="0"/>
              <a:t> recently ranked </a:t>
            </a:r>
            <a:r>
              <a:rPr lang="en-US" sz="1100" dirty="0" smtClean="0"/>
              <a:t>Humana highest in the Mail-Order Pharmacy Segment of its </a:t>
            </a:r>
            <a:r>
              <a:rPr lang="en-US" sz="1100" dirty="0" smtClean="0">
                <a:solidFill>
                  <a:srgbClr val="FF0000"/>
                </a:solidFill>
              </a:rPr>
              <a:t>2018</a:t>
            </a:r>
            <a:r>
              <a:rPr lang="en-US" sz="1100" dirty="0" smtClean="0"/>
              <a:t> Customer Satisfaction Study.</a:t>
            </a:r>
          </a:p>
          <a:p>
            <a:pPr marL="171450" indent="-171450">
              <a:buFont typeface="Arial" panose="020B0604020202020204" pitchFamily="34" charset="0"/>
              <a:buChar char="•"/>
            </a:pPr>
            <a:r>
              <a:rPr lang="en-US" sz="1100" dirty="0" smtClean="0"/>
              <a:t>Humana Pharmacy received the highest score</a:t>
            </a:r>
            <a:r>
              <a:rPr lang="en-US" sz="1100" baseline="0" dirty="0" smtClean="0"/>
              <a:t> in 3 key areas: Prescription Ordering and Filling Process, Cost Competitiveness and Prescription Delivery</a:t>
            </a:r>
            <a:endParaRPr lang="en-US" sz="1100" dirty="0" smtClean="0"/>
          </a:p>
          <a:p>
            <a:endParaRPr lang="en-US" sz="1100" dirty="0" smtClean="0"/>
          </a:p>
          <a:p>
            <a:r>
              <a:rPr lang="en-US" sz="1100" b="1" dirty="0" smtClean="0"/>
              <a:t>Additionally,</a:t>
            </a:r>
            <a:r>
              <a:rPr lang="en-US" sz="1100" b="1" baseline="0" dirty="0" smtClean="0"/>
              <a:t> our experience is designed to ensure your retirees start – and stay – on their doctor’s treatment plan. This helps keep them healthier and helps to minimize acute costs for you. This is particularly important to those retirees on specialty medications.</a:t>
            </a:r>
          </a:p>
          <a:p>
            <a:pPr marL="171450" indent="-171450">
              <a:buFont typeface="Arial" panose="020B0604020202020204" pitchFamily="34" charset="0"/>
              <a:buChar char="•"/>
            </a:pPr>
            <a:r>
              <a:rPr lang="en-US" sz="1100" baseline="0" dirty="0" smtClean="0"/>
              <a:t>Humana Specialty Pharmacy has a 95.5% first-fill rate – which means that 95.5% of retirees receive their specialty medication on their first attempt to pick-up. The next-highest competitor was at 83%.</a:t>
            </a:r>
          </a:p>
          <a:p>
            <a:pPr marL="171450" indent="-171450">
              <a:buFont typeface="Arial" panose="020B0604020202020204" pitchFamily="34" charset="0"/>
              <a:buChar char="•"/>
            </a:pPr>
            <a:r>
              <a:rPr lang="en-US" sz="1100" baseline="0" dirty="0" smtClean="0"/>
              <a:t>This is important because nearly 1 in 4 specialty patients abandon their specialty prescription during their deductible phase. So, a comprehensive strategy that helps retirees start – and stay – on their medication plan is critical.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dirty="0" smtClean="0"/>
              <a:t>Our first-fill rate is high because we place tremendous importance on ensuring retirees start their treatment plan as quickly as possible. That’s why we also have a</a:t>
            </a:r>
            <a:r>
              <a:rPr lang="en-US" sz="1100" dirty="0" smtClean="0"/>
              <a:t> dedicated team of pharmacy technicians to assist with helping</a:t>
            </a:r>
            <a:r>
              <a:rPr lang="en-US" sz="1100" baseline="0" dirty="0" smtClean="0"/>
              <a:t> retirees receive </a:t>
            </a:r>
            <a:r>
              <a:rPr lang="en-US" sz="1100" dirty="0" smtClean="0"/>
              <a:t>clinical / financial assistance for</a:t>
            </a:r>
            <a:r>
              <a:rPr lang="en-US" sz="1100" baseline="0" dirty="0" smtClean="0"/>
              <a:t> when cost burdens might otherwise create challenges.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dirty="0" smtClean="0"/>
              <a:t>In fact, our team helped p</a:t>
            </a:r>
            <a:r>
              <a:rPr lang="en-US" sz="1100" dirty="0" smtClean="0"/>
              <a:t>rovide financial assistance for more than 80% of members expressing financial hardship</a:t>
            </a:r>
            <a:endParaRPr lang="en-US" sz="110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dirty="0" smtClean="0"/>
              <a:t>[you may also hear of this statistic as an abandonment rate – Humana Specialty Pharmacy’s abandonment rate is 4.5% (100%-95.5% = 4.5%). Abandonment rate is </a:t>
            </a:r>
            <a:r>
              <a:rPr lang="en-US" sz="1100" dirty="0" smtClean="0"/>
              <a:t>rate of point of sale reversal followed by no subsequent fill of the medication, measured against our patient population]</a:t>
            </a:r>
            <a:endParaRPr lang="en-US" sz="11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smtClean="0"/>
          </a:p>
          <a:p>
            <a:r>
              <a:rPr lang="en-US" sz="1100" b="1" baseline="0" dirty="0" smtClean="0"/>
              <a:t>Our comprehensive approach is part of why we have a 98% retention rate across our Specialty Pharmacy.</a:t>
            </a:r>
          </a:p>
          <a:p>
            <a:pPr marL="171450" indent="-171450">
              <a:buFont typeface="Arial" panose="020B0604020202020204" pitchFamily="34" charset="0"/>
              <a:buChar char="•"/>
            </a:pPr>
            <a:r>
              <a:rPr lang="en-US" sz="1100" dirty="0" smtClean="0"/>
              <a:t>Notable because Medicare patients have open network access</a:t>
            </a:r>
          </a:p>
          <a:p>
            <a:pPr marL="171450" indent="-171450">
              <a:buFont typeface="Arial" panose="020B0604020202020204" pitchFamily="34" charset="0"/>
              <a:buChar char="•"/>
            </a:pPr>
            <a:r>
              <a:rPr lang="en-US" sz="1100" dirty="0" smtClean="0"/>
              <a:t>Our patients have a choice of Specialty Pharmacies – and they choose to</a:t>
            </a:r>
            <a:r>
              <a:rPr lang="en-US" sz="1100" baseline="0" dirty="0" smtClean="0"/>
              <a:t> stay with Humana Specialty Pharmacy. </a:t>
            </a:r>
          </a:p>
          <a:p>
            <a:endParaRPr lang="en-US" sz="1100" dirty="0" smtClean="0"/>
          </a:p>
          <a:p>
            <a:r>
              <a:rPr lang="en-US" sz="1100" b="1" dirty="0" smtClean="0"/>
              <a:t>All of which is to say, we are constantly innovating</a:t>
            </a:r>
            <a:r>
              <a:rPr lang="en-US" sz="1100" b="1" baseline="0" dirty="0" smtClean="0"/>
              <a:t> and adapting our strategies to support retirees.</a:t>
            </a:r>
            <a:endParaRPr lang="en-US" sz="1100" b="1" dirty="0" smtClean="0"/>
          </a:p>
          <a:p>
            <a:pPr marL="171450" indent="-171450">
              <a:buFont typeface="Arial" panose="020B0604020202020204" pitchFamily="34" charset="0"/>
              <a:buChar char="•"/>
            </a:pPr>
            <a:r>
              <a:rPr lang="en-US" sz="1100" dirty="0" smtClean="0"/>
              <a:t>Humana</a:t>
            </a:r>
            <a:r>
              <a:rPr lang="en-US" sz="1100" baseline="0" dirty="0" smtClean="0"/>
              <a:t> Specialty Pharmacy received the </a:t>
            </a:r>
            <a:r>
              <a:rPr lang="en-US" sz="1100" dirty="0" smtClean="0"/>
              <a:t>Specialty Pharmacy Patient Choice Award from </a:t>
            </a:r>
            <a:r>
              <a:rPr lang="en-US" sz="1100" dirty="0" err="1" smtClean="0"/>
              <a:t>Zitter</a:t>
            </a:r>
            <a:r>
              <a:rPr lang="en-US" sz="1100" dirty="0" smtClean="0"/>
              <a:t> Health Insights and Specialty Pharmacy Times.</a:t>
            </a:r>
          </a:p>
          <a:p>
            <a:pPr marL="171450" indent="-171450">
              <a:buFont typeface="Arial" panose="020B0604020202020204" pitchFamily="34" charset="0"/>
              <a:buChar char="•"/>
            </a:pPr>
            <a:r>
              <a:rPr lang="en-US" sz="1100" dirty="0" smtClean="0"/>
              <a:t>To determine the Patient Choice Award winner, </a:t>
            </a:r>
            <a:r>
              <a:rPr lang="en-US" sz="1100" dirty="0" err="1" smtClean="0"/>
              <a:t>Zitter</a:t>
            </a:r>
            <a:r>
              <a:rPr lang="en-US" sz="1100" dirty="0" smtClean="0"/>
              <a:t> Health Insights surveyed over 16,000 patients in 2017, covering over 330 pharmacies with 32 pharmacies qualifying for the award. We see this as validation of our approach and ability to support retirees in their care.</a:t>
            </a:r>
          </a:p>
          <a:p>
            <a:endParaRPr lang="en-US" sz="1100" dirty="0" smtClean="0"/>
          </a:p>
          <a:p>
            <a:r>
              <a:rPr lang="en-US" sz="1100" b="1" dirty="0" smtClean="0"/>
              <a:t>Finally, Humana Pharmacy Solutions</a:t>
            </a:r>
            <a:r>
              <a:rPr lang="en-US" sz="1100" b="1" baseline="0" dirty="0" smtClean="0"/>
              <a:t> don’t stop with just getting prescriptions filled. We help support retirees’ whole-health.</a:t>
            </a:r>
            <a:endParaRPr lang="en-US" sz="1100" b="1" dirty="0" smtClean="0"/>
          </a:p>
          <a:p>
            <a:pPr marL="171450" indent="-171450">
              <a:buFont typeface="Arial" panose="020B0604020202020204" pitchFamily="34" charset="0"/>
              <a:buChar char="•"/>
            </a:pPr>
            <a:r>
              <a:rPr lang="en-US" sz="1100" dirty="0" smtClean="0"/>
              <a:t>With Humana,</a:t>
            </a:r>
            <a:r>
              <a:rPr lang="en-US" sz="1100" baseline="0" dirty="0" smtClean="0"/>
              <a:t> your retirees will receive p</a:t>
            </a:r>
            <a:r>
              <a:rPr lang="en-US" sz="1100" dirty="0" smtClean="0"/>
              <a:t>ersonalized support from nurses clinically trained on a patient’s disease state to monitor side effects and medication adherence an</a:t>
            </a:r>
            <a:r>
              <a:rPr lang="en-US" sz="1100" baseline="0" dirty="0" smtClean="0"/>
              <a:t>d can </a:t>
            </a:r>
            <a:r>
              <a:rPr lang="en-US" sz="1100" dirty="0" smtClean="0"/>
              <a:t>access comprehensive clinical programs that complement their medication treatment.</a:t>
            </a:r>
          </a:p>
          <a:p>
            <a:endParaRPr lang="en-US" sz="1100" dirty="0">
              <a:solidFill>
                <a:srgbClr val="FF0000"/>
              </a:solidFill>
            </a:endParaRPr>
          </a:p>
        </p:txBody>
      </p:sp>
      <p:sp>
        <p:nvSpPr>
          <p:cNvPr id="4" name="Slide Number Placeholder 3"/>
          <p:cNvSpPr>
            <a:spLocks noGrp="1"/>
          </p:cNvSpPr>
          <p:nvPr>
            <p:ph type="sldNum" sz="quarter" idx="5"/>
          </p:nvPr>
        </p:nvSpPr>
        <p:spPr/>
        <p:txBody>
          <a:bodyPr/>
          <a:lstStyle/>
          <a:p>
            <a:pPr>
              <a:defRPr/>
            </a:pPr>
            <a:fld id="{E0421A43-9E1B-4152-9B7F-931DC6ADCD46}"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1597731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ext Placeholder 20"/>
          <p:cNvSpPr>
            <a:spLocks noGrp="1"/>
          </p:cNvSpPr>
          <p:nvPr>
            <p:ph type="body" sz="quarter" idx="28" hasCustomPrompt="1"/>
          </p:nvPr>
        </p:nvSpPr>
        <p:spPr>
          <a:xfrm>
            <a:off x="2" y="0"/>
            <a:ext cx="4737098" cy="6858000"/>
          </a:xfrm>
          <a:prstGeom prst="rect">
            <a:avLst/>
          </a:prstGeom>
          <a:solidFill>
            <a:srgbClr val="76BD45"/>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 name="Title 1"/>
          <p:cNvSpPr>
            <a:spLocks noGrp="1"/>
          </p:cNvSpPr>
          <p:nvPr>
            <p:ph type="ctrTitle"/>
          </p:nvPr>
        </p:nvSpPr>
        <p:spPr>
          <a:xfrm>
            <a:off x="419648" y="1125650"/>
            <a:ext cx="3593552" cy="675437"/>
          </a:xfrm>
        </p:spPr>
        <p:txBody>
          <a:bodyPr/>
          <a:lstStyle/>
          <a:p>
            <a:r>
              <a:rPr lang="en-US" dirty="0"/>
              <a:t>Click to edit Master title style</a:t>
            </a:r>
          </a:p>
        </p:txBody>
      </p:sp>
      <p:sp>
        <p:nvSpPr>
          <p:cNvPr id="3" name="Subtitle 2"/>
          <p:cNvSpPr>
            <a:spLocks noGrp="1"/>
          </p:cNvSpPr>
          <p:nvPr>
            <p:ph type="subTitle" idx="1"/>
          </p:nvPr>
        </p:nvSpPr>
        <p:spPr>
          <a:xfrm>
            <a:off x="419648" y="2109126"/>
            <a:ext cx="3593552" cy="3649837"/>
          </a:xfrm>
        </p:spPr>
        <p:txBody>
          <a:bodyPr>
            <a:normAutofit/>
          </a:bodyPr>
          <a:lstStyle>
            <a:lvl1pPr marL="0" indent="0" algn="l">
              <a:lnSpc>
                <a:spcPct val="120000"/>
              </a:lnSpc>
              <a:buNone/>
              <a:defRPr sz="1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Picture Placeholder 11"/>
          <p:cNvSpPr>
            <a:spLocks noGrp="1"/>
          </p:cNvSpPr>
          <p:nvPr>
            <p:ph type="pic" sz="quarter" idx="13"/>
          </p:nvPr>
        </p:nvSpPr>
        <p:spPr>
          <a:xfrm>
            <a:off x="4272672" y="1120208"/>
            <a:ext cx="4515727" cy="3978002"/>
          </a:xfrm>
          <a:prstGeom prst="round1Rect">
            <a:avLst>
              <a:gd name="adj" fmla="val 11509"/>
            </a:avLst>
          </a:prstGeom>
          <a:solidFill>
            <a:schemeClr val="accent6"/>
          </a:solidFill>
        </p:spPr>
        <p:txBody>
          <a:bodyPr/>
          <a:lstStyle>
            <a:lvl1pPr>
              <a:defRPr baseline="0"/>
            </a:lvl1pPr>
          </a:lstStyle>
          <a:p>
            <a:endParaRPr lang="en-US" dirty="0"/>
          </a:p>
          <a:p>
            <a:r>
              <a:rPr lang="en-US" dirty="0"/>
              <a:t>     Insert Picture here</a:t>
            </a:r>
          </a:p>
        </p:txBody>
      </p:sp>
      <p:cxnSp>
        <p:nvCxnSpPr>
          <p:cNvPr id="18" name="Straight Connector 17"/>
          <p:cNvCxnSpPr/>
          <p:nvPr userDrawn="1"/>
        </p:nvCxnSpPr>
        <p:spPr>
          <a:xfrm>
            <a:off x="530962" y="1801087"/>
            <a:ext cx="672778"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4" name="Text Placeholder 1"/>
          <p:cNvSpPr>
            <a:spLocks noGrp="1"/>
          </p:cNvSpPr>
          <p:nvPr>
            <p:ph type="body" sz="quarter" idx="29" hasCustomPrompt="1"/>
          </p:nvPr>
        </p:nvSpPr>
        <p:spPr>
          <a:xfrm>
            <a:off x="4410913" y="1345355"/>
            <a:ext cx="4202520" cy="3597062"/>
          </a:xfrm>
          <a:prstGeom prst="round1Rect">
            <a:avLst>
              <a:gd name="adj" fmla="val 10780"/>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738706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7420" y="514632"/>
            <a:ext cx="5314092" cy="675437"/>
          </a:xfrm>
        </p:spPr>
        <p:txBody>
          <a:bodyPr/>
          <a:lstStyle>
            <a:lvl1pPr>
              <a:defRPr>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3292032" y="2502996"/>
            <a:ext cx="5314093" cy="2667192"/>
          </a:xfrm>
        </p:spPr>
        <p:txBody>
          <a:bodyPr>
            <a:normAutofit/>
          </a:bodyPr>
          <a:lstStyle>
            <a:lvl1pPr marL="0" indent="0" algn="l">
              <a:buNone/>
              <a:defRPr sz="1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9" name="Text Placeholder 8"/>
          <p:cNvSpPr>
            <a:spLocks noGrp="1"/>
          </p:cNvSpPr>
          <p:nvPr>
            <p:ph type="body" sz="quarter" idx="13" hasCustomPrompt="1"/>
          </p:nvPr>
        </p:nvSpPr>
        <p:spPr>
          <a:xfrm>
            <a:off x="363746" y="2502487"/>
            <a:ext cx="2715637" cy="2667701"/>
          </a:xfrm>
        </p:spPr>
        <p:txBody>
          <a:bodyPr>
            <a:noAutofit/>
          </a:bodyPr>
          <a:lstStyle>
            <a:lvl1pPr algn="r">
              <a:lnSpc>
                <a:spcPct val="80000"/>
              </a:lnSpc>
              <a:defRPr sz="4000" baseline="0">
                <a:solidFill>
                  <a:srgbClr val="76BD45"/>
                </a:solidFill>
              </a:defRPr>
            </a:lvl1pPr>
          </a:lstStyle>
          <a:p>
            <a:pPr lvl="0"/>
            <a:r>
              <a:rPr lang="en-US" dirty="0"/>
              <a:t>Make a Big Statement</a:t>
            </a:r>
          </a:p>
        </p:txBody>
      </p:sp>
    </p:spTree>
    <p:extLst>
      <p:ext uri="{BB962C8B-B14F-4D97-AF65-F5344CB8AC3E}">
        <p14:creationId xmlns:p14="http://schemas.microsoft.com/office/powerpoint/2010/main" val="46465140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7_Title Slide">
    <p:spTree>
      <p:nvGrpSpPr>
        <p:cNvPr id="1" name=""/>
        <p:cNvGrpSpPr/>
        <p:nvPr/>
      </p:nvGrpSpPr>
      <p:grpSpPr>
        <a:xfrm>
          <a:off x="0" y="0"/>
          <a:ext cx="0" cy="0"/>
          <a:chOff x="0" y="0"/>
          <a:chExt cx="0" cy="0"/>
        </a:xfrm>
      </p:grpSpPr>
      <p:sp>
        <p:nvSpPr>
          <p:cNvPr id="15" name="Text Placeholder 20"/>
          <p:cNvSpPr>
            <a:spLocks noGrp="1"/>
          </p:cNvSpPr>
          <p:nvPr>
            <p:ph type="body" sz="quarter" idx="39" hasCustomPrompt="1"/>
          </p:nvPr>
        </p:nvSpPr>
        <p:spPr>
          <a:xfrm>
            <a:off x="11" y="3461795"/>
            <a:ext cx="9143999" cy="3396217"/>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1" name="Text Placeholder 4"/>
          <p:cNvSpPr>
            <a:spLocks noGrp="1"/>
          </p:cNvSpPr>
          <p:nvPr>
            <p:ph type="body" sz="quarter" idx="23" hasCustomPrompt="1"/>
          </p:nvPr>
        </p:nvSpPr>
        <p:spPr>
          <a:xfrm>
            <a:off x="336380" y="4316592"/>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333579" y="5156409"/>
            <a:ext cx="1941559" cy="1533683"/>
          </a:xfrm>
        </p:spPr>
        <p:txBody>
          <a:bodyPr>
            <a:normAutofit/>
          </a:bodyPr>
          <a:lstStyle>
            <a:lvl1pPr algn="ctr">
              <a:defRPr sz="1100"/>
            </a:lvl1pPr>
          </a:lstStyle>
          <a:p>
            <a:pPr lvl="0"/>
            <a:r>
              <a:rPr lang="en-US" dirty="0"/>
              <a:t>Click to edit Master text styles</a:t>
            </a:r>
          </a:p>
        </p:txBody>
      </p:sp>
      <p:sp>
        <p:nvSpPr>
          <p:cNvPr id="21" name="Subtitle 2"/>
          <p:cNvSpPr>
            <a:spLocks noGrp="1"/>
          </p:cNvSpPr>
          <p:nvPr>
            <p:ph type="subTitle" idx="1"/>
          </p:nvPr>
        </p:nvSpPr>
        <p:spPr>
          <a:xfrm>
            <a:off x="457203" y="1533398"/>
            <a:ext cx="8229600" cy="970156"/>
          </a:xfrm>
        </p:spPr>
        <p:txBody>
          <a:bodyPr>
            <a:normAutofit/>
          </a:bodyPr>
          <a:lstStyle>
            <a:lvl1pPr marL="0" indent="0" algn="ctr">
              <a:buNone/>
              <a:defRPr sz="1200">
                <a:solidFill>
                  <a:schemeClr val="tx1">
                    <a:tint val="75000"/>
                  </a:schemeClr>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sp>
        <p:nvSpPr>
          <p:cNvPr id="26" name="Text Placeholder 4"/>
          <p:cNvSpPr>
            <a:spLocks noGrp="1"/>
          </p:cNvSpPr>
          <p:nvPr>
            <p:ph type="body" sz="quarter" idx="29" hasCustomPrompt="1"/>
          </p:nvPr>
        </p:nvSpPr>
        <p:spPr>
          <a:xfrm>
            <a:off x="2479758" y="4310586"/>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7" name="Text Placeholder 2"/>
          <p:cNvSpPr>
            <a:spLocks noGrp="1"/>
          </p:cNvSpPr>
          <p:nvPr>
            <p:ph type="body" sz="quarter" idx="30"/>
          </p:nvPr>
        </p:nvSpPr>
        <p:spPr>
          <a:xfrm>
            <a:off x="2478704" y="5150398"/>
            <a:ext cx="1938061" cy="1533683"/>
          </a:xfrm>
        </p:spPr>
        <p:txBody>
          <a:bodyPr>
            <a:normAutofit/>
          </a:bodyPr>
          <a:lstStyle>
            <a:lvl1pPr algn="ctr">
              <a:defRPr sz="1100"/>
            </a:lvl1pPr>
          </a:lstStyle>
          <a:p>
            <a:pPr lvl="0"/>
            <a:r>
              <a:rPr lang="en-US" dirty="0"/>
              <a:t>Click to edit Master text styles</a:t>
            </a:r>
          </a:p>
        </p:txBody>
      </p:sp>
      <p:sp>
        <p:nvSpPr>
          <p:cNvPr id="28" name="Text Placeholder 4"/>
          <p:cNvSpPr>
            <a:spLocks noGrp="1"/>
          </p:cNvSpPr>
          <p:nvPr>
            <p:ph type="body" sz="quarter" idx="31" hasCustomPrompt="1"/>
          </p:nvPr>
        </p:nvSpPr>
        <p:spPr>
          <a:xfrm>
            <a:off x="4632627" y="4316592"/>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9" name="Text Placeholder 2"/>
          <p:cNvSpPr>
            <a:spLocks noGrp="1"/>
          </p:cNvSpPr>
          <p:nvPr>
            <p:ph type="body" sz="quarter" idx="32"/>
          </p:nvPr>
        </p:nvSpPr>
        <p:spPr>
          <a:xfrm>
            <a:off x="4631575" y="5156409"/>
            <a:ext cx="1938061" cy="1533683"/>
          </a:xfrm>
        </p:spPr>
        <p:txBody>
          <a:bodyPr>
            <a:normAutofit/>
          </a:bodyPr>
          <a:lstStyle>
            <a:lvl1pPr algn="ctr">
              <a:defRPr sz="1100"/>
            </a:lvl1pPr>
          </a:lstStyle>
          <a:p>
            <a:pPr lvl="0"/>
            <a:r>
              <a:rPr lang="en-US" dirty="0"/>
              <a:t>Click to edit Master text styles</a:t>
            </a:r>
          </a:p>
        </p:txBody>
      </p:sp>
      <p:sp>
        <p:nvSpPr>
          <p:cNvPr id="30" name="Text Placeholder 4"/>
          <p:cNvSpPr>
            <a:spLocks noGrp="1"/>
          </p:cNvSpPr>
          <p:nvPr>
            <p:ph type="body" sz="quarter" idx="33" hasCustomPrompt="1"/>
          </p:nvPr>
        </p:nvSpPr>
        <p:spPr>
          <a:xfrm>
            <a:off x="6771217" y="4299159"/>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1" name="Text Placeholder 2"/>
          <p:cNvSpPr>
            <a:spLocks noGrp="1"/>
          </p:cNvSpPr>
          <p:nvPr>
            <p:ph type="body" sz="quarter" idx="34"/>
          </p:nvPr>
        </p:nvSpPr>
        <p:spPr>
          <a:xfrm>
            <a:off x="6771220" y="5138976"/>
            <a:ext cx="1938061" cy="1533683"/>
          </a:xfrm>
        </p:spPr>
        <p:txBody>
          <a:bodyPr>
            <a:normAutofit/>
          </a:bodyPr>
          <a:lstStyle>
            <a:lvl1pPr algn="ctr">
              <a:defRPr sz="1100"/>
            </a:lvl1pPr>
          </a:lstStyle>
          <a:p>
            <a:pPr lvl="0"/>
            <a:r>
              <a:rPr lang="en-US" dirty="0"/>
              <a:t>Click to edit Master text styles</a:t>
            </a:r>
          </a:p>
        </p:txBody>
      </p:sp>
      <p:cxnSp>
        <p:nvCxnSpPr>
          <p:cNvPr id="14" name="Straight Connector 13"/>
          <p:cNvCxnSpPr/>
          <p:nvPr userDrawn="1"/>
        </p:nvCxnSpPr>
        <p:spPr>
          <a:xfrm>
            <a:off x="4138609" y="965893"/>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18" name="Text Placeholder 37"/>
          <p:cNvSpPr>
            <a:spLocks noGrp="1"/>
          </p:cNvSpPr>
          <p:nvPr>
            <p:ph type="body" sz="quarter" idx="27"/>
          </p:nvPr>
        </p:nvSpPr>
        <p:spPr>
          <a:xfrm>
            <a:off x="457200" y="266440"/>
            <a:ext cx="8235950" cy="702281"/>
          </a:xfrm>
        </p:spPr>
        <p:txBody>
          <a:bodyPr>
            <a:normAutofit/>
          </a:bodyPr>
          <a:lstStyle>
            <a:lvl1pPr algn="ctr">
              <a:defRPr sz="2000">
                <a:solidFill>
                  <a:srgbClr val="464749"/>
                </a:solidFill>
              </a:defRPr>
            </a:lvl1pPr>
          </a:lstStyle>
          <a:p>
            <a:pPr lvl="0"/>
            <a:endParaRPr lang="en-US" dirty="0"/>
          </a:p>
        </p:txBody>
      </p:sp>
    </p:spTree>
    <p:extLst>
      <p:ext uri="{BB962C8B-B14F-4D97-AF65-F5344CB8AC3E}">
        <p14:creationId xmlns:p14="http://schemas.microsoft.com/office/powerpoint/2010/main" val="411121266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20_Title Slide">
    <p:spTree>
      <p:nvGrpSpPr>
        <p:cNvPr id="1" name=""/>
        <p:cNvGrpSpPr/>
        <p:nvPr/>
      </p:nvGrpSpPr>
      <p:grpSpPr>
        <a:xfrm>
          <a:off x="0" y="0"/>
          <a:ext cx="0" cy="0"/>
          <a:chOff x="0" y="0"/>
          <a:chExt cx="0" cy="0"/>
        </a:xfrm>
      </p:grpSpPr>
      <p:sp>
        <p:nvSpPr>
          <p:cNvPr id="26" name="Text Placeholder 20"/>
          <p:cNvSpPr>
            <a:spLocks noGrp="1"/>
          </p:cNvSpPr>
          <p:nvPr>
            <p:ph type="body" sz="quarter" idx="41" hasCustomPrompt="1"/>
          </p:nvPr>
        </p:nvSpPr>
        <p:spPr>
          <a:xfrm>
            <a:off x="-7491" y="4"/>
            <a:ext cx="4858893" cy="6857999"/>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7" name="Text Placeholder 1"/>
          <p:cNvSpPr>
            <a:spLocks noGrp="1"/>
          </p:cNvSpPr>
          <p:nvPr>
            <p:ph type="body" sz="quarter" idx="30" hasCustomPrompt="1"/>
          </p:nvPr>
        </p:nvSpPr>
        <p:spPr>
          <a:xfrm>
            <a:off x="4416764" y="705959"/>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41" name="Text Placeholder 4"/>
          <p:cNvSpPr>
            <a:spLocks noGrp="1"/>
          </p:cNvSpPr>
          <p:nvPr>
            <p:ph type="body" sz="quarter" idx="23" hasCustomPrompt="1"/>
          </p:nvPr>
        </p:nvSpPr>
        <p:spPr>
          <a:xfrm>
            <a:off x="5589372" y="756759"/>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5590935" y="1049029"/>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15" name="Title 1"/>
          <p:cNvSpPr>
            <a:spLocks noGrp="1"/>
          </p:cNvSpPr>
          <p:nvPr>
            <p:ph type="title"/>
          </p:nvPr>
        </p:nvSpPr>
        <p:spPr>
          <a:xfrm>
            <a:off x="457200" y="833822"/>
            <a:ext cx="3810000" cy="939233"/>
          </a:xfrm>
        </p:spPr>
        <p:txBody>
          <a:bodyPr/>
          <a:lstStyle/>
          <a:p>
            <a:r>
              <a:rPr lang="en-US" dirty="0"/>
              <a:t>Click to edit Master title style</a:t>
            </a:r>
          </a:p>
        </p:txBody>
      </p:sp>
      <p:cxnSp>
        <p:nvCxnSpPr>
          <p:cNvPr id="17" name="Straight Connector 16"/>
          <p:cNvCxnSpPr/>
          <p:nvPr userDrawn="1"/>
        </p:nvCxnSpPr>
        <p:spPr>
          <a:xfrm>
            <a:off x="457201" y="1773051"/>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21" name="Subtitle 2"/>
          <p:cNvSpPr>
            <a:spLocks noGrp="1"/>
          </p:cNvSpPr>
          <p:nvPr>
            <p:ph type="subTitle" idx="1"/>
          </p:nvPr>
        </p:nvSpPr>
        <p:spPr>
          <a:xfrm>
            <a:off x="457200" y="2018469"/>
            <a:ext cx="3810000" cy="4278999"/>
          </a:xfrm>
        </p:spPr>
        <p:txBody>
          <a:bodyPr>
            <a:normAutofit/>
          </a:bodyPr>
          <a:lstStyle>
            <a:lvl1pPr marL="0" indent="0" algn="l">
              <a:buNone/>
              <a:defRPr sz="1200">
                <a:solidFill>
                  <a:srgbClr val="FFFFFF"/>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sp>
        <p:nvSpPr>
          <p:cNvPr id="22" name="Text Placeholder 4"/>
          <p:cNvSpPr>
            <a:spLocks noGrp="1"/>
          </p:cNvSpPr>
          <p:nvPr>
            <p:ph type="body" sz="quarter" idx="35" hasCustomPrompt="1"/>
          </p:nvPr>
        </p:nvSpPr>
        <p:spPr>
          <a:xfrm>
            <a:off x="5587802" y="2264896"/>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3" name="Text Placeholder 2"/>
          <p:cNvSpPr>
            <a:spLocks noGrp="1"/>
          </p:cNvSpPr>
          <p:nvPr>
            <p:ph type="body" sz="quarter" idx="36"/>
          </p:nvPr>
        </p:nvSpPr>
        <p:spPr>
          <a:xfrm>
            <a:off x="5589365" y="2557166"/>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24" name="Text Placeholder 4"/>
          <p:cNvSpPr>
            <a:spLocks noGrp="1"/>
          </p:cNvSpPr>
          <p:nvPr>
            <p:ph type="body" sz="quarter" idx="37" hasCustomPrompt="1"/>
          </p:nvPr>
        </p:nvSpPr>
        <p:spPr>
          <a:xfrm>
            <a:off x="5586231" y="3773032"/>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5" name="Text Placeholder 2"/>
          <p:cNvSpPr>
            <a:spLocks noGrp="1"/>
          </p:cNvSpPr>
          <p:nvPr>
            <p:ph type="body" sz="quarter" idx="38"/>
          </p:nvPr>
        </p:nvSpPr>
        <p:spPr>
          <a:xfrm>
            <a:off x="5587795" y="4065307"/>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33" name="Text Placeholder 4"/>
          <p:cNvSpPr>
            <a:spLocks noGrp="1"/>
          </p:cNvSpPr>
          <p:nvPr>
            <p:ph type="body" sz="quarter" idx="39" hasCustomPrompt="1"/>
          </p:nvPr>
        </p:nvSpPr>
        <p:spPr>
          <a:xfrm>
            <a:off x="5590942" y="5273805"/>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4" name="Text Placeholder 2"/>
          <p:cNvSpPr>
            <a:spLocks noGrp="1"/>
          </p:cNvSpPr>
          <p:nvPr>
            <p:ph type="body" sz="quarter" idx="40"/>
          </p:nvPr>
        </p:nvSpPr>
        <p:spPr>
          <a:xfrm>
            <a:off x="5592506" y="5566075"/>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18" name="Text Placeholder 1"/>
          <p:cNvSpPr>
            <a:spLocks noGrp="1"/>
          </p:cNvSpPr>
          <p:nvPr>
            <p:ph type="body" sz="quarter" idx="45" hasCustomPrompt="1"/>
          </p:nvPr>
        </p:nvSpPr>
        <p:spPr>
          <a:xfrm>
            <a:off x="4416764" y="2214096"/>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19" name="Text Placeholder 1"/>
          <p:cNvSpPr>
            <a:spLocks noGrp="1"/>
          </p:cNvSpPr>
          <p:nvPr>
            <p:ph type="body" sz="quarter" idx="46" hasCustomPrompt="1"/>
          </p:nvPr>
        </p:nvSpPr>
        <p:spPr>
          <a:xfrm>
            <a:off x="4416764" y="3722232"/>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20" name="Text Placeholder 1"/>
          <p:cNvSpPr>
            <a:spLocks noGrp="1"/>
          </p:cNvSpPr>
          <p:nvPr>
            <p:ph type="body" sz="quarter" idx="47" hasCustomPrompt="1"/>
          </p:nvPr>
        </p:nvSpPr>
        <p:spPr>
          <a:xfrm>
            <a:off x="4416764" y="5223005"/>
            <a:ext cx="914400" cy="914400"/>
          </a:xfrm>
          <a:prstGeom prst="round1Rect">
            <a:avLst>
              <a:gd name="adj" fmla="val 13199"/>
            </a:avLst>
          </a:prstGeom>
          <a:solidFill>
            <a:srgbClr val="76BD45"/>
          </a:solidFill>
          <a:ln w="19050" cmpd="sng">
            <a:noFill/>
          </a:ln>
        </p:spPr>
        <p:txBody>
          <a:bodyPr/>
          <a:lstStyle/>
          <a:p>
            <a:r>
              <a:rPr lang="en-US" dirty="0"/>
              <a:t> </a:t>
            </a:r>
          </a:p>
        </p:txBody>
      </p:sp>
    </p:spTree>
    <p:extLst>
      <p:ext uri="{BB962C8B-B14F-4D97-AF65-F5344CB8AC3E}">
        <p14:creationId xmlns:p14="http://schemas.microsoft.com/office/powerpoint/2010/main" val="379071806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22_Title Slide">
    <p:spTree>
      <p:nvGrpSpPr>
        <p:cNvPr id="1" name=""/>
        <p:cNvGrpSpPr/>
        <p:nvPr/>
      </p:nvGrpSpPr>
      <p:grpSpPr>
        <a:xfrm>
          <a:off x="0" y="0"/>
          <a:ext cx="0" cy="0"/>
          <a:chOff x="0" y="0"/>
          <a:chExt cx="0" cy="0"/>
        </a:xfrm>
      </p:grpSpPr>
      <p:sp>
        <p:nvSpPr>
          <p:cNvPr id="41" name="Text Placeholder 4"/>
          <p:cNvSpPr>
            <a:spLocks noGrp="1"/>
          </p:cNvSpPr>
          <p:nvPr>
            <p:ph type="body" sz="quarter" idx="23" hasCustomPrompt="1"/>
          </p:nvPr>
        </p:nvSpPr>
        <p:spPr>
          <a:xfrm>
            <a:off x="1612491" y="725853"/>
            <a:ext cx="7181028"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1614060" y="1018126"/>
            <a:ext cx="7177662"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22" name="Text Placeholder 4"/>
          <p:cNvSpPr>
            <a:spLocks noGrp="1"/>
          </p:cNvSpPr>
          <p:nvPr>
            <p:ph type="body" sz="quarter" idx="35" hasCustomPrompt="1"/>
          </p:nvPr>
        </p:nvSpPr>
        <p:spPr>
          <a:xfrm>
            <a:off x="1610921" y="2233992"/>
            <a:ext cx="7181028"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3" name="Text Placeholder 2"/>
          <p:cNvSpPr>
            <a:spLocks noGrp="1"/>
          </p:cNvSpPr>
          <p:nvPr>
            <p:ph type="body" sz="quarter" idx="36"/>
          </p:nvPr>
        </p:nvSpPr>
        <p:spPr>
          <a:xfrm>
            <a:off x="1612490" y="2526262"/>
            <a:ext cx="7177662"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24" name="Text Placeholder 4"/>
          <p:cNvSpPr>
            <a:spLocks noGrp="1"/>
          </p:cNvSpPr>
          <p:nvPr>
            <p:ph type="body" sz="quarter" idx="37" hasCustomPrompt="1"/>
          </p:nvPr>
        </p:nvSpPr>
        <p:spPr>
          <a:xfrm>
            <a:off x="1609350" y="3742129"/>
            <a:ext cx="7181028"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5" name="Text Placeholder 2"/>
          <p:cNvSpPr>
            <a:spLocks noGrp="1"/>
          </p:cNvSpPr>
          <p:nvPr>
            <p:ph type="body" sz="quarter" idx="38"/>
          </p:nvPr>
        </p:nvSpPr>
        <p:spPr>
          <a:xfrm>
            <a:off x="1610919" y="4034399"/>
            <a:ext cx="7177662"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33" name="Text Placeholder 4"/>
          <p:cNvSpPr>
            <a:spLocks noGrp="1"/>
          </p:cNvSpPr>
          <p:nvPr>
            <p:ph type="body" sz="quarter" idx="39" hasCustomPrompt="1"/>
          </p:nvPr>
        </p:nvSpPr>
        <p:spPr>
          <a:xfrm>
            <a:off x="1614062" y="5242900"/>
            <a:ext cx="7181028"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4" name="Text Placeholder 2"/>
          <p:cNvSpPr>
            <a:spLocks noGrp="1"/>
          </p:cNvSpPr>
          <p:nvPr>
            <p:ph type="body" sz="quarter" idx="40"/>
          </p:nvPr>
        </p:nvSpPr>
        <p:spPr>
          <a:xfrm>
            <a:off x="1615631" y="5535172"/>
            <a:ext cx="7177662"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15" name="Text Placeholder 20"/>
          <p:cNvSpPr>
            <a:spLocks noGrp="1"/>
          </p:cNvSpPr>
          <p:nvPr>
            <p:ph type="body" sz="quarter" idx="41" hasCustomPrompt="1"/>
          </p:nvPr>
        </p:nvSpPr>
        <p:spPr>
          <a:xfrm>
            <a:off x="0" y="4"/>
            <a:ext cx="1044504" cy="6857999"/>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17" name="Text Placeholder 1"/>
          <p:cNvSpPr>
            <a:spLocks noGrp="1"/>
          </p:cNvSpPr>
          <p:nvPr>
            <p:ph type="body" sz="quarter" idx="30" hasCustomPrompt="1"/>
          </p:nvPr>
        </p:nvSpPr>
        <p:spPr>
          <a:xfrm>
            <a:off x="511104" y="725853"/>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16" name="Text Placeholder 1"/>
          <p:cNvSpPr>
            <a:spLocks noGrp="1"/>
          </p:cNvSpPr>
          <p:nvPr>
            <p:ph type="body" sz="quarter" idx="45" hasCustomPrompt="1"/>
          </p:nvPr>
        </p:nvSpPr>
        <p:spPr>
          <a:xfrm>
            <a:off x="511104" y="2233993"/>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18" name="Text Placeholder 1"/>
          <p:cNvSpPr>
            <a:spLocks noGrp="1"/>
          </p:cNvSpPr>
          <p:nvPr>
            <p:ph type="body" sz="quarter" idx="46" hasCustomPrompt="1"/>
          </p:nvPr>
        </p:nvSpPr>
        <p:spPr>
          <a:xfrm>
            <a:off x="511104" y="3742129"/>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19" name="Text Placeholder 1"/>
          <p:cNvSpPr>
            <a:spLocks noGrp="1"/>
          </p:cNvSpPr>
          <p:nvPr>
            <p:ph type="body" sz="quarter" idx="47" hasCustomPrompt="1"/>
          </p:nvPr>
        </p:nvSpPr>
        <p:spPr>
          <a:xfrm>
            <a:off x="511104" y="5212847"/>
            <a:ext cx="914400" cy="914400"/>
          </a:xfrm>
          <a:prstGeom prst="round1Rect">
            <a:avLst>
              <a:gd name="adj" fmla="val 13199"/>
            </a:avLst>
          </a:prstGeom>
          <a:solidFill>
            <a:srgbClr val="76BD45"/>
          </a:solidFill>
          <a:ln w="19050" cmpd="sng">
            <a:noFill/>
          </a:ln>
        </p:spPr>
        <p:txBody>
          <a:bodyPr/>
          <a:lstStyle/>
          <a:p>
            <a:r>
              <a:rPr lang="en-US" dirty="0"/>
              <a:t> </a:t>
            </a:r>
          </a:p>
        </p:txBody>
      </p:sp>
    </p:spTree>
    <p:extLst>
      <p:ext uri="{BB962C8B-B14F-4D97-AF65-F5344CB8AC3E}">
        <p14:creationId xmlns:p14="http://schemas.microsoft.com/office/powerpoint/2010/main" val="3646920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Effect transition="in" filter="fade">
                                      <p:cBhvr>
                                        <p:cTn id="7" dur="500"/>
                                        <p:tgtEl>
                                          <p:spTgt spid="15">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fade">
                                      <p:cBhvr>
                                        <p:cTn id="11"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nimBg="1">
        <p:tmplLst>
          <p:tmpl>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sp>
        <p:nvSpPr>
          <p:cNvPr id="31" name="Text Placeholder 1"/>
          <p:cNvSpPr>
            <a:spLocks noGrp="1"/>
          </p:cNvSpPr>
          <p:nvPr>
            <p:ph type="body" sz="quarter" idx="42" hasCustomPrompt="1"/>
          </p:nvPr>
        </p:nvSpPr>
        <p:spPr>
          <a:xfrm>
            <a:off x="412059" y="2203938"/>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26" name="Text Placeholder 20"/>
          <p:cNvSpPr>
            <a:spLocks noGrp="1"/>
          </p:cNvSpPr>
          <p:nvPr>
            <p:ph type="body" sz="quarter" idx="41" hasCustomPrompt="1"/>
          </p:nvPr>
        </p:nvSpPr>
        <p:spPr>
          <a:xfrm>
            <a:off x="5867803" y="11079"/>
            <a:ext cx="3276198" cy="6857999"/>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1" name="Text Placeholder 4"/>
          <p:cNvSpPr>
            <a:spLocks noGrp="1"/>
          </p:cNvSpPr>
          <p:nvPr>
            <p:ph type="body" sz="quarter" idx="23" hasCustomPrompt="1"/>
          </p:nvPr>
        </p:nvSpPr>
        <p:spPr>
          <a:xfrm>
            <a:off x="1511302" y="2233992"/>
            <a:ext cx="4215803" cy="427144"/>
          </a:xfrm>
        </p:spPr>
        <p:txBody>
          <a:bodyPr/>
          <a:lstStyle>
            <a:lvl1pPr algn="l">
              <a:defRPr b="1" baseline="0">
                <a:solidFill>
                  <a:schemeClr val="accent4"/>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1511302" y="2609542"/>
            <a:ext cx="4215325" cy="640753"/>
          </a:xfrm>
        </p:spPr>
        <p:txBody>
          <a:bodyPr>
            <a:normAutofit/>
          </a:bodyPr>
          <a:lstStyle>
            <a:lvl1pPr algn="l">
              <a:defRPr sz="1100">
                <a:solidFill>
                  <a:schemeClr val="accent5"/>
                </a:solidFill>
              </a:defRPr>
            </a:lvl1pPr>
          </a:lstStyle>
          <a:p>
            <a:pPr lvl="0"/>
            <a:r>
              <a:rPr lang="en-US" dirty="0"/>
              <a:t>Click to edit Master text styles</a:t>
            </a:r>
          </a:p>
        </p:txBody>
      </p:sp>
      <p:sp>
        <p:nvSpPr>
          <p:cNvPr id="22" name="Text Placeholder 4"/>
          <p:cNvSpPr>
            <a:spLocks noGrp="1"/>
          </p:cNvSpPr>
          <p:nvPr>
            <p:ph type="body" sz="quarter" idx="35" hasCustomPrompt="1"/>
          </p:nvPr>
        </p:nvSpPr>
        <p:spPr>
          <a:xfrm>
            <a:off x="1509810" y="3742129"/>
            <a:ext cx="4215731" cy="427144"/>
          </a:xfrm>
        </p:spPr>
        <p:txBody>
          <a:bodyPr/>
          <a:lstStyle>
            <a:lvl1pPr algn="l">
              <a:defRPr b="1" baseline="0">
                <a:solidFill>
                  <a:schemeClr val="accent4"/>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3" name="Text Placeholder 2"/>
          <p:cNvSpPr>
            <a:spLocks noGrp="1"/>
          </p:cNvSpPr>
          <p:nvPr>
            <p:ph type="body" sz="quarter" idx="36"/>
          </p:nvPr>
        </p:nvSpPr>
        <p:spPr>
          <a:xfrm>
            <a:off x="1511308" y="4117678"/>
            <a:ext cx="4213755" cy="640753"/>
          </a:xfrm>
        </p:spPr>
        <p:txBody>
          <a:bodyPr>
            <a:normAutofit/>
          </a:bodyPr>
          <a:lstStyle>
            <a:lvl1pPr algn="l">
              <a:defRPr sz="1100">
                <a:solidFill>
                  <a:schemeClr val="accent5"/>
                </a:solidFill>
              </a:defRPr>
            </a:lvl1pPr>
          </a:lstStyle>
          <a:p>
            <a:pPr lvl="0"/>
            <a:r>
              <a:rPr lang="en-US" dirty="0"/>
              <a:t>Click to edit Master text styles</a:t>
            </a:r>
          </a:p>
        </p:txBody>
      </p:sp>
      <p:sp>
        <p:nvSpPr>
          <p:cNvPr id="24" name="Text Placeholder 4"/>
          <p:cNvSpPr>
            <a:spLocks noGrp="1"/>
          </p:cNvSpPr>
          <p:nvPr>
            <p:ph type="body" sz="quarter" idx="37" hasCustomPrompt="1"/>
          </p:nvPr>
        </p:nvSpPr>
        <p:spPr>
          <a:xfrm>
            <a:off x="1508241" y="5250265"/>
            <a:ext cx="4215731" cy="427144"/>
          </a:xfrm>
        </p:spPr>
        <p:txBody>
          <a:bodyPr/>
          <a:lstStyle>
            <a:lvl1pPr algn="l">
              <a:defRPr b="1" baseline="0">
                <a:solidFill>
                  <a:schemeClr val="accent4"/>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5" name="Text Placeholder 2"/>
          <p:cNvSpPr>
            <a:spLocks noGrp="1"/>
          </p:cNvSpPr>
          <p:nvPr>
            <p:ph type="body" sz="quarter" idx="38"/>
          </p:nvPr>
        </p:nvSpPr>
        <p:spPr>
          <a:xfrm>
            <a:off x="1509738" y="5625815"/>
            <a:ext cx="4213755" cy="640753"/>
          </a:xfrm>
        </p:spPr>
        <p:txBody>
          <a:bodyPr>
            <a:normAutofit/>
          </a:bodyPr>
          <a:lstStyle>
            <a:lvl1pPr algn="l">
              <a:defRPr sz="1100">
                <a:solidFill>
                  <a:schemeClr val="accent5"/>
                </a:solidFill>
              </a:defRPr>
            </a:lvl1pPr>
          </a:lstStyle>
          <a:p>
            <a:pPr lvl="0"/>
            <a:r>
              <a:rPr lang="en-US" dirty="0"/>
              <a:t>Click to edit Master text styles</a:t>
            </a:r>
          </a:p>
        </p:txBody>
      </p:sp>
      <p:sp>
        <p:nvSpPr>
          <p:cNvPr id="17" name="Subtitle 2"/>
          <p:cNvSpPr>
            <a:spLocks noGrp="1"/>
          </p:cNvSpPr>
          <p:nvPr>
            <p:ph type="subTitle" idx="1"/>
          </p:nvPr>
        </p:nvSpPr>
        <p:spPr>
          <a:xfrm>
            <a:off x="6261102" y="1310180"/>
            <a:ext cx="2541086" cy="3650223"/>
          </a:xfrm>
        </p:spPr>
        <p:txBody>
          <a:bodyPr>
            <a:normAutofit/>
          </a:bodyPr>
          <a:lstStyle>
            <a:lvl1pPr marL="0" indent="0" algn="r">
              <a:lnSpc>
                <a:spcPct val="120000"/>
              </a:lnSpc>
              <a:buNone/>
              <a:defRPr sz="1400" b="1" i="1">
                <a:solidFill>
                  <a:schemeClr val="bg1"/>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cxnSp>
        <p:nvCxnSpPr>
          <p:cNvPr id="21" name="Straight Connector 20"/>
          <p:cNvCxnSpPr/>
          <p:nvPr userDrawn="1"/>
        </p:nvCxnSpPr>
        <p:spPr>
          <a:xfrm>
            <a:off x="8421591" y="5485988"/>
            <a:ext cx="380599"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27" name="Text Placeholder 4"/>
          <p:cNvSpPr>
            <a:spLocks noGrp="1"/>
          </p:cNvSpPr>
          <p:nvPr>
            <p:ph type="body" sz="quarter" idx="39" hasCustomPrompt="1"/>
          </p:nvPr>
        </p:nvSpPr>
        <p:spPr>
          <a:xfrm>
            <a:off x="6261102" y="5677409"/>
            <a:ext cx="2541086" cy="427144"/>
          </a:xfrm>
        </p:spPr>
        <p:txBody>
          <a:bodyPr/>
          <a:lstStyle>
            <a:lvl1pPr algn="r">
              <a:defRPr b="0"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Jonathan Doe</a:t>
            </a:r>
          </a:p>
        </p:txBody>
      </p:sp>
      <p:sp>
        <p:nvSpPr>
          <p:cNvPr id="28" name="Title 1"/>
          <p:cNvSpPr>
            <a:spLocks noGrp="1"/>
          </p:cNvSpPr>
          <p:nvPr>
            <p:ph type="ctrTitle"/>
          </p:nvPr>
        </p:nvSpPr>
        <p:spPr>
          <a:xfrm>
            <a:off x="361950" y="506556"/>
            <a:ext cx="4612458" cy="675437"/>
          </a:xfrm>
        </p:spPr>
        <p:txBody>
          <a:bodyPr/>
          <a:lstStyle>
            <a:lvl1pPr>
              <a:defRPr>
                <a:solidFill>
                  <a:schemeClr val="accent4"/>
                </a:solidFill>
              </a:defRPr>
            </a:lvl1pPr>
          </a:lstStyle>
          <a:p>
            <a:r>
              <a:rPr lang="en-US" dirty="0"/>
              <a:t>Click to edit Master title style</a:t>
            </a:r>
          </a:p>
        </p:txBody>
      </p:sp>
      <p:cxnSp>
        <p:nvCxnSpPr>
          <p:cNvPr id="29" name="Straight Connector 28"/>
          <p:cNvCxnSpPr/>
          <p:nvPr userDrawn="1"/>
        </p:nvCxnSpPr>
        <p:spPr>
          <a:xfrm>
            <a:off x="448285" y="1181989"/>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
          <p:cNvSpPr>
            <a:spLocks noGrp="1"/>
          </p:cNvSpPr>
          <p:nvPr>
            <p:ph type="body" sz="quarter" idx="43" hasCustomPrompt="1"/>
          </p:nvPr>
        </p:nvSpPr>
        <p:spPr>
          <a:xfrm>
            <a:off x="412059" y="3742129"/>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19" name="Text Placeholder 1"/>
          <p:cNvSpPr>
            <a:spLocks noGrp="1"/>
          </p:cNvSpPr>
          <p:nvPr>
            <p:ph type="body" sz="quarter" idx="44" hasCustomPrompt="1"/>
          </p:nvPr>
        </p:nvSpPr>
        <p:spPr>
          <a:xfrm>
            <a:off x="412059" y="5250265"/>
            <a:ext cx="914400" cy="914400"/>
          </a:xfrm>
          <a:prstGeom prst="round1Rect">
            <a:avLst>
              <a:gd name="adj" fmla="val 13199"/>
            </a:avLst>
          </a:prstGeom>
          <a:solidFill>
            <a:srgbClr val="76BD45"/>
          </a:solidFill>
          <a:ln w="19050" cmpd="sng">
            <a:noFill/>
          </a:ln>
        </p:spPr>
        <p:txBody>
          <a:bodyPr/>
          <a:lstStyle/>
          <a:p>
            <a:r>
              <a:rPr lang="en-US" dirty="0"/>
              <a:t> </a:t>
            </a:r>
          </a:p>
        </p:txBody>
      </p:sp>
    </p:spTree>
    <p:extLst>
      <p:ext uri="{BB962C8B-B14F-4D97-AF65-F5344CB8AC3E}">
        <p14:creationId xmlns:p14="http://schemas.microsoft.com/office/powerpoint/2010/main" val="166277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bg/>
                                          </p:spTgt>
                                        </p:tgtEl>
                                        <p:attrNameLst>
                                          <p:attrName>style.visibility</p:attrName>
                                        </p:attrNameLst>
                                      </p:cBhvr>
                                      <p:to>
                                        <p:strVal val="visible"/>
                                      </p:to>
                                    </p:set>
                                    <p:animEffect transition="in" filter="fade">
                                      <p:cBhvr>
                                        <p:cTn id="7" dur="500"/>
                                        <p:tgtEl>
                                          <p:spTgt spid="26">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animBg="1">
        <p:tmplLst>
          <p:tmpl>
            <p:tnLst>
              <p:par>
                <p:cTn presetID="10"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21_Title Slide">
    <p:spTree>
      <p:nvGrpSpPr>
        <p:cNvPr id="1" name=""/>
        <p:cNvGrpSpPr/>
        <p:nvPr/>
      </p:nvGrpSpPr>
      <p:grpSpPr>
        <a:xfrm>
          <a:off x="0" y="0"/>
          <a:ext cx="0" cy="0"/>
          <a:chOff x="0" y="0"/>
          <a:chExt cx="0" cy="0"/>
        </a:xfrm>
      </p:grpSpPr>
      <p:sp>
        <p:nvSpPr>
          <p:cNvPr id="18" name="Text Placeholder 20"/>
          <p:cNvSpPr>
            <a:spLocks noGrp="1"/>
          </p:cNvSpPr>
          <p:nvPr>
            <p:ph type="body" sz="quarter" idx="41" hasCustomPrompt="1"/>
          </p:nvPr>
        </p:nvSpPr>
        <p:spPr>
          <a:xfrm>
            <a:off x="3" y="4"/>
            <a:ext cx="5011715" cy="6857999"/>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19" name="Text Placeholder 20"/>
          <p:cNvSpPr>
            <a:spLocks noGrp="1"/>
          </p:cNvSpPr>
          <p:nvPr>
            <p:ph type="body" sz="quarter" idx="30" hasCustomPrompt="1"/>
          </p:nvPr>
        </p:nvSpPr>
        <p:spPr>
          <a:xfrm>
            <a:off x="4551933" y="644304"/>
            <a:ext cx="914400" cy="91440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1" name="Text Placeholder 4"/>
          <p:cNvSpPr>
            <a:spLocks noGrp="1"/>
          </p:cNvSpPr>
          <p:nvPr>
            <p:ph type="body" sz="quarter" idx="23" hasCustomPrompt="1"/>
          </p:nvPr>
        </p:nvSpPr>
        <p:spPr>
          <a:xfrm>
            <a:off x="5589372" y="756759"/>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5590935" y="1049029"/>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15" name="Title 1"/>
          <p:cNvSpPr>
            <a:spLocks noGrp="1"/>
          </p:cNvSpPr>
          <p:nvPr>
            <p:ph type="title"/>
          </p:nvPr>
        </p:nvSpPr>
        <p:spPr>
          <a:xfrm>
            <a:off x="457201" y="833822"/>
            <a:ext cx="3835400" cy="939233"/>
          </a:xfrm>
        </p:spPr>
        <p:txBody>
          <a:bodyPr/>
          <a:lstStyle/>
          <a:p>
            <a:r>
              <a:rPr lang="en-US" dirty="0"/>
              <a:t>Click to edit Master title style</a:t>
            </a:r>
          </a:p>
        </p:txBody>
      </p:sp>
      <p:cxnSp>
        <p:nvCxnSpPr>
          <p:cNvPr id="17" name="Straight Connector 16"/>
          <p:cNvCxnSpPr/>
          <p:nvPr userDrawn="1"/>
        </p:nvCxnSpPr>
        <p:spPr>
          <a:xfrm>
            <a:off x="457201" y="1773051"/>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21" name="Subtitle 2"/>
          <p:cNvSpPr>
            <a:spLocks noGrp="1"/>
          </p:cNvSpPr>
          <p:nvPr>
            <p:ph type="subTitle" idx="1"/>
          </p:nvPr>
        </p:nvSpPr>
        <p:spPr>
          <a:xfrm>
            <a:off x="457201" y="2018469"/>
            <a:ext cx="3835400" cy="4278999"/>
          </a:xfrm>
        </p:spPr>
        <p:txBody>
          <a:bodyPr>
            <a:normAutofit/>
          </a:bodyPr>
          <a:lstStyle>
            <a:lvl1pPr marL="0" indent="0" algn="l">
              <a:buNone/>
              <a:defRPr sz="1200">
                <a:solidFill>
                  <a:srgbClr val="FFFFFF"/>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sp>
        <p:nvSpPr>
          <p:cNvPr id="40" name="Text Placeholder 20"/>
          <p:cNvSpPr>
            <a:spLocks noGrp="1"/>
          </p:cNvSpPr>
          <p:nvPr>
            <p:ph type="body" sz="quarter" idx="42" hasCustomPrompt="1"/>
          </p:nvPr>
        </p:nvSpPr>
        <p:spPr>
          <a:xfrm>
            <a:off x="4551933" y="2069268"/>
            <a:ext cx="914400" cy="91440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3" name="Text Placeholder 4"/>
          <p:cNvSpPr>
            <a:spLocks noGrp="1"/>
          </p:cNvSpPr>
          <p:nvPr>
            <p:ph type="body" sz="quarter" idx="43" hasCustomPrompt="1"/>
          </p:nvPr>
        </p:nvSpPr>
        <p:spPr>
          <a:xfrm>
            <a:off x="5589372" y="2181722"/>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4" name="Text Placeholder 2"/>
          <p:cNvSpPr>
            <a:spLocks noGrp="1"/>
          </p:cNvSpPr>
          <p:nvPr>
            <p:ph type="body" sz="quarter" idx="44"/>
          </p:nvPr>
        </p:nvSpPr>
        <p:spPr>
          <a:xfrm>
            <a:off x="5590935" y="2473993"/>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45" name="Text Placeholder 20"/>
          <p:cNvSpPr>
            <a:spLocks noGrp="1"/>
          </p:cNvSpPr>
          <p:nvPr>
            <p:ph type="body" sz="quarter" idx="45" hasCustomPrompt="1"/>
          </p:nvPr>
        </p:nvSpPr>
        <p:spPr>
          <a:xfrm>
            <a:off x="4551933" y="3491667"/>
            <a:ext cx="914400" cy="91440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6" name="Text Placeholder 4"/>
          <p:cNvSpPr>
            <a:spLocks noGrp="1"/>
          </p:cNvSpPr>
          <p:nvPr>
            <p:ph type="body" sz="quarter" idx="46" hasCustomPrompt="1"/>
          </p:nvPr>
        </p:nvSpPr>
        <p:spPr>
          <a:xfrm>
            <a:off x="5589372" y="3604122"/>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7" name="Text Placeholder 2"/>
          <p:cNvSpPr>
            <a:spLocks noGrp="1"/>
          </p:cNvSpPr>
          <p:nvPr>
            <p:ph type="body" sz="quarter" idx="47"/>
          </p:nvPr>
        </p:nvSpPr>
        <p:spPr>
          <a:xfrm>
            <a:off x="5590935" y="3896392"/>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48" name="Text Placeholder 20"/>
          <p:cNvSpPr>
            <a:spLocks noGrp="1"/>
          </p:cNvSpPr>
          <p:nvPr>
            <p:ph type="body" sz="quarter" idx="48" hasCustomPrompt="1"/>
          </p:nvPr>
        </p:nvSpPr>
        <p:spPr>
          <a:xfrm>
            <a:off x="4551933" y="4914066"/>
            <a:ext cx="914400" cy="91440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9" name="Text Placeholder 4"/>
          <p:cNvSpPr>
            <a:spLocks noGrp="1"/>
          </p:cNvSpPr>
          <p:nvPr>
            <p:ph type="body" sz="quarter" idx="49" hasCustomPrompt="1"/>
          </p:nvPr>
        </p:nvSpPr>
        <p:spPr>
          <a:xfrm>
            <a:off x="5589372" y="5026522"/>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50" name="Text Placeholder 2"/>
          <p:cNvSpPr>
            <a:spLocks noGrp="1"/>
          </p:cNvSpPr>
          <p:nvPr>
            <p:ph type="body" sz="quarter" idx="50"/>
          </p:nvPr>
        </p:nvSpPr>
        <p:spPr>
          <a:xfrm>
            <a:off x="5590935" y="5318791"/>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Tree>
    <p:extLst>
      <p:ext uri="{BB962C8B-B14F-4D97-AF65-F5344CB8AC3E}">
        <p14:creationId xmlns:p14="http://schemas.microsoft.com/office/powerpoint/2010/main" val="619077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bg/>
                                          </p:spTgt>
                                        </p:tgtEl>
                                        <p:attrNameLst>
                                          <p:attrName>style.visibility</p:attrName>
                                        </p:attrNameLst>
                                      </p:cBhvr>
                                      <p:to>
                                        <p:strVal val="visible"/>
                                      </p:to>
                                    </p:set>
                                    <p:animEffect transition="in" filter="fade">
                                      <p:cBhvr>
                                        <p:cTn id="7" dur="500"/>
                                        <p:tgtEl>
                                          <p:spTgt spid="18">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9">
                                            <p:bg/>
                                          </p:spTgt>
                                        </p:tgtEl>
                                        <p:attrNameLst>
                                          <p:attrName>style.visibility</p:attrName>
                                        </p:attrNameLst>
                                      </p:cBhvr>
                                      <p:to>
                                        <p:strVal val="visible"/>
                                      </p:to>
                                    </p:set>
                                    <p:animEffect transition="in" filter="fade">
                                      <p:cBhvr>
                                        <p:cTn id="15" dur="500"/>
                                        <p:tgtEl>
                                          <p:spTgt spid="19">
                                            <p:bg/>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9">
                                            <p:txEl>
                                              <p:pRg st="0" end="0"/>
                                            </p:txEl>
                                          </p:spTgt>
                                        </p:tgtEl>
                                        <p:attrNameLst>
                                          <p:attrName>style.visibility</p:attrName>
                                        </p:attrNameLst>
                                      </p:cBhvr>
                                      <p:to>
                                        <p:strVal val="visible"/>
                                      </p:to>
                                    </p:set>
                                    <p:animEffect transition="in" filter="fade">
                                      <p:cBhvr>
                                        <p:cTn id="19" dur="500"/>
                                        <p:tgtEl>
                                          <p:spTgt spid="19">
                                            <p:txEl>
                                              <p:pRg st="0" end="0"/>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40">
                                            <p:bg/>
                                          </p:spTgt>
                                        </p:tgtEl>
                                        <p:attrNameLst>
                                          <p:attrName>style.visibility</p:attrName>
                                        </p:attrNameLst>
                                      </p:cBhvr>
                                      <p:to>
                                        <p:strVal val="visible"/>
                                      </p:to>
                                    </p:set>
                                    <p:animEffect transition="in" filter="fade">
                                      <p:cBhvr>
                                        <p:cTn id="23" dur="500"/>
                                        <p:tgtEl>
                                          <p:spTgt spid="40">
                                            <p:bg/>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0">
                                            <p:txEl>
                                              <p:pRg st="0" end="0"/>
                                            </p:txEl>
                                          </p:spTgt>
                                        </p:tgtEl>
                                        <p:attrNameLst>
                                          <p:attrName>style.visibility</p:attrName>
                                        </p:attrNameLst>
                                      </p:cBhvr>
                                      <p:to>
                                        <p:strVal val="visible"/>
                                      </p:to>
                                    </p:set>
                                    <p:animEffect transition="in" filter="fade">
                                      <p:cBhvr>
                                        <p:cTn id="27" dur="500"/>
                                        <p:tgtEl>
                                          <p:spTgt spid="40">
                                            <p:txEl>
                                              <p:pRg st="0" end="0"/>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5">
                                            <p:bg/>
                                          </p:spTgt>
                                        </p:tgtEl>
                                        <p:attrNameLst>
                                          <p:attrName>style.visibility</p:attrName>
                                        </p:attrNameLst>
                                      </p:cBhvr>
                                      <p:to>
                                        <p:strVal val="visible"/>
                                      </p:to>
                                    </p:set>
                                    <p:animEffect transition="in" filter="fade">
                                      <p:cBhvr>
                                        <p:cTn id="31" dur="500"/>
                                        <p:tgtEl>
                                          <p:spTgt spid="45">
                                            <p:bg/>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45">
                                            <p:txEl>
                                              <p:pRg st="0" end="0"/>
                                            </p:txEl>
                                          </p:spTgt>
                                        </p:tgtEl>
                                        <p:attrNameLst>
                                          <p:attrName>style.visibility</p:attrName>
                                        </p:attrNameLst>
                                      </p:cBhvr>
                                      <p:to>
                                        <p:strVal val="visible"/>
                                      </p:to>
                                    </p:set>
                                    <p:animEffect transition="in" filter="fade">
                                      <p:cBhvr>
                                        <p:cTn id="35" dur="500"/>
                                        <p:tgtEl>
                                          <p:spTgt spid="45">
                                            <p:txEl>
                                              <p:pRg st="0" end="0"/>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48">
                                            <p:bg/>
                                          </p:spTgt>
                                        </p:tgtEl>
                                        <p:attrNameLst>
                                          <p:attrName>style.visibility</p:attrName>
                                        </p:attrNameLst>
                                      </p:cBhvr>
                                      <p:to>
                                        <p:strVal val="visible"/>
                                      </p:to>
                                    </p:set>
                                    <p:animEffect transition="in" filter="fade">
                                      <p:cBhvr>
                                        <p:cTn id="39" dur="500"/>
                                        <p:tgtEl>
                                          <p:spTgt spid="48">
                                            <p:bg/>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48">
                                            <p:txEl>
                                              <p:pRg st="0" end="0"/>
                                            </p:txEl>
                                          </p:spTgt>
                                        </p:tgtEl>
                                        <p:attrNameLst>
                                          <p:attrName>style.visibility</p:attrName>
                                        </p:attrNameLst>
                                      </p:cBhvr>
                                      <p:to>
                                        <p:strVal val="visible"/>
                                      </p:to>
                                    </p:set>
                                    <p:animEffect transition="in" filter="fade">
                                      <p:cBhvr>
                                        <p:cTn id="43" dur="500"/>
                                        <p:tgtEl>
                                          <p:spTgt spid="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animBg="1">
        <p:tmplLst>
          <p:tmpl>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build="p" animBg="1">
        <p:tmplLst>
          <p:tmpl>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40" grpId="0" build="p" animBg="1">
        <p:tmplLst>
          <p:tmpl>
            <p:tnLst>
              <p:par>
                <p:cTn presetID="10"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5" grpId="0" build="p" animBg="1">
        <p:tmplLst>
          <p:tmpl>
            <p:tnLst>
              <p:par>
                <p:cTn presetID="10" presetClass="entr" presetSubtype="0"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P spid="48" grpId="0" build="p" animBg="1">
        <p:tmplLst>
          <p:tmpl>
            <p:tnLst>
              <p:par>
                <p:cTn presetID="10" presetClass="entr" presetSubtype="0" fill="hold" nodeType="after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Lst>
      </p:bldP>
    </p:bld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7" name="Text Placeholder 20"/>
          <p:cNvSpPr>
            <a:spLocks noGrp="1"/>
          </p:cNvSpPr>
          <p:nvPr>
            <p:ph type="body" sz="quarter" idx="41" hasCustomPrompt="1"/>
          </p:nvPr>
        </p:nvSpPr>
        <p:spPr>
          <a:xfrm>
            <a:off x="0" y="2610336"/>
            <a:ext cx="9144000" cy="4247669"/>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19" name="Picture Placeholder 11"/>
          <p:cNvSpPr>
            <a:spLocks noGrp="1"/>
          </p:cNvSpPr>
          <p:nvPr>
            <p:ph type="pic" sz="quarter" idx="15"/>
          </p:nvPr>
        </p:nvSpPr>
        <p:spPr>
          <a:xfrm>
            <a:off x="5218235" y="0"/>
            <a:ext cx="3646373" cy="6858000"/>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15" name="Title 1"/>
          <p:cNvSpPr>
            <a:spLocks noGrp="1"/>
          </p:cNvSpPr>
          <p:nvPr>
            <p:ph type="ctrTitle"/>
          </p:nvPr>
        </p:nvSpPr>
        <p:spPr>
          <a:xfrm>
            <a:off x="361950" y="964688"/>
            <a:ext cx="4612458" cy="675437"/>
          </a:xfrm>
        </p:spPr>
        <p:txBody>
          <a:bodyPr/>
          <a:lstStyle>
            <a:lvl1pPr>
              <a:defRPr>
                <a:solidFill>
                  <a:schemeClr val="accent4"/>
                </a:solidFill>
              </a:defRPr>
            </a:lvl1pPr>
          </a:lstStyle>
          <a:p>
            <a:r>
              <a:rPr lang="en-US" dirty="0"/>
              <a:t>Click to edit Master title style</a:t>
            </a:r>
          </a:p>
        </p:txBody>
      </p:sp>
      <p:sp>
        <p:nvSpPr>
          <p:cNvPr id="17" name="Subtitle 2"/>
          <p:cNvSpPr>
            <a:spLocks noGrp="1"/>
          </p:cNvSpPr>
          <p:nvPr>
            <p:ph type="subTitle" idx="1"/>
          </p:nvPr>
        </p:nvSpPr>
        <p:spPr>
          <a:xfrm>
            <a:off x="361950" y="2916049"/>
            <a:ext cx="4612458" cy="3598024"/>
          </a:xfrm>
        </p:spPr>
        <p:txBody>
          <a:bodyPr>
            <a:normAutofit/>
          </a:bodyPr>
          <a:lstStyle>
            <a:lvl1pPr marL="0" indent="0" algn="l">
              <a:buNone/>
              <a:defRPr sz="1200">
                <a:solidFill>
                  <a:srgbClr val="FFFFFF"/>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cxnSp>
        <p:nvCxnSpPr>
          <p:cNvPr id="21" name="Straight Connector 20"/>
          <p:cNvCxnSpPr/>
          <p:nvPr userDrawn="1"/>
        </p:nvCxnSpPr>
        <p:spPr>
          <a:xfrm>
            <a:off x="448285" y="1804731"/>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8834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500"/>
                                        <p:tgtEl>
                                          <p:spTgt spid="7">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tmplLst>
          <p:tmpl>
            <p:tnLst>
              <p:par>
                <p:cTn presetID="10" presetClass="entr" presetSubtype="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13_Title Slide">
    <p:spTree>
      <p:nvGrpSpPr>
        <p:cNvPr id="1" name=""/>
        <p:cNvGrpSpPr/>
        <p:nvPr/>
      </p:nvGrpSpPr>
      <p:grpSpPr>
        <a:xfrm>
          <a:off x="0" y="0"/>
          <a:ext cx="0" cy="0"/>
          <a:chOff x="0" y="0"/>
          <a:chExt cx="0" cy="0"/>
        </a:xfrm>
      </p:grpSpPr>
      <p:sp>
        <p:nvSpPr>
          <p:cNvPr id="19" name="Picture Placeholder 11"/>
          <p:cNvSpPr>
            <a:spLocks noGrp="1"/>
          </p:cNvSpPr>
          <p:nvPr>
            <p:ph type="pic" sz="quarter" idx="15"/>
          </p:nvPr>
        </p:nvSpPr>
        <p:spPr>
          <a:xfrm>
            <a:off x="5218235" y="0"/>
            <a:ext cx="3524053" cy="6858000"/>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15" name="Title 1"/>
          <p:cNvSpPr>
            <a:spLocks noGrp="1"/>
          </p:cNvSpPr>
          <p:nvPr>
            <p:ph type="ctrTitle"/>
          </p:nvPr>
        </p:nvSpPr>
        <p:spPr>
          <a:xfrm>
            <a:off x="361950" y="626967"/>
            <a:ext cx="4612458" cy="675437"/>
          </a:xfrm>
        </p:spPr>
        <p:txBody>
          <a:bodyPr/>
          <a:lstStyle>
            <a:lvl1pPr>
              <a:defRPr>
                <a:solidFill>
                  <a:schemeClr val="accent4"/>
                </a:solidFill>
              </a:defRPr>
            </a:lvl1pPr>
          </a:lstStyle>
          <a:p>
            <a:r>
              <a:rPr lang="en-US" dirty="0"/>
              <a:t>Click to edit Master title style</a:t>
            </a:r>
          </a:p>
        </p:txBody>
      </p:sp>
      <p:sp>
        <p:nvSpPr>
          <p:cNvPr id="17" name="Subtitle 2"/>
          <p:cNvSpPr>
            <a:spLocks noGrp="1"/>
          </p:cNvSpPr>
          <p:nvPr>
            <p:ph type="subTitle" idx="1"/>
          </p:nvPr>
        </p:nvSpPr>
        <p:spPr>
          <a:xfrm>
            <a:off x="361950" y="2916049"/>
            <a:ext cx="4612458" cy="3598024"/>
          </a:xfrm>
        </p:spPr>
        <p:txBody>
          <a:bodyPr>
            <a:normAutofit/>
          </a:bodyPr>
          <a:lstStyle>
            <a:lvl1pPr marL="0" indent="0" algn="l">
              <a:buNone/>
              <a:defRPr sz="1200">
                <a:solidFill>
                  <a:schemeClr val="accent5"/>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cxnSp>
        <p:nvCxnSpPr>
          <p:cNvPr id="21" name="Straight Connector 20"/>
          <p:cNvCxnSpPr/>
          <p:nvPr userDrawn="1"/>
        </p:nvCxnSpPr>
        <p:spPr>
          <a:xfrm>
            <a:off x="448285" y="1467012"/>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1675196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24" name="Text Placeholder 1"/>
          <p:cNvSpPr>
            <a:spLocks noGrp="1"/>
          </p:cNvSpPr>
          <p:nvPr>
            <p:ph type="body" sz="quarter" idx="31" hasCustomPrompt="1"/>
          </p:nvPr>
        </p:nvSpPr>
        <p:spPr>
          <a:xfrm>
            <a:off x="343026" y="4312620"/>
            <a:ext cx="2057206" cy="2103496"/>
          </a:xfrm>
          <a:prstGeom prst="round1Rect">
            <a:avLst>
              <a:gd name="adj" fmla="val 0"/>
            </a:avLst>
          </a:prstGeom>
          <a:solidFill>
            <a:schemeClr val="accent4"/>
          </a:solidFill>
          <a:ln w="19050" cmpd="sng">
            <a:noFill/>
          </a:ln>
        </p:spPr>
        <p:txBody>
          <a:bodyPr/>
          <a:lstStyle/>
          <a:p>
            <a:r>
              <a:rPr lang="en-US" dirty="0"/>
              <a:t> </a:t>
            </a:r>
          </a:p>
        </p:txBody>
      </p:sp>
      <p:sp>
        <p:nvSpPr>
          <p:cNvPr id="25" name="Text Placeholder 1"/>
          <p:cNvSpPr>
            <a:spLocks noGrp="1"/>
          </p:cNvSpPr>
          <p:nvPr>
            <p:ph type="body" sz="quarter" idx="32" hasCustomPrompt="1"/>
          </p:nvPr>
        </p:nvSpPr>
        <p:spPr>
          <a:xfrm>
            <a:off x="2511581" y="2044635"/>
            <a:ext cx="2029247" cy="2101905"/>
          </a:xfrm>
          <a:prstGeom prst="round1Rect">
            <a:avLst>
              <a:gd name="adj" fmla="val 0"/>
            </a:avLst>
          </a:prstGeom>
          <a:solidFill>
            <a:srgbClr val="76BD45"/>
          </a:solidFill>
          <a:ln w="19050" cmpd="sng">
            <a:noFill/>
          </a:ln>
        </p:spPr>
        <p:txBody>
          <a:bodyPr/>
          <a:lstStyle/>
          <a:p>
            <a:r>
              <a:rPr lang="en-US" dirty="0"/>
              <a:t> </a:t>
            </a:r>
          </a:p>
        </p:txBody>
      </p:sp>
      <p:sp>
        <p:nvSpPr>
          <p:cNvPr id="32" name="Text Placeholder 1"/>
          <p:cNvSpPr>
            <a:spLocks noGrp="1"/>
          </p:cNvSpPr>
          <p:nvPr>
            <p:ph type="body" sz="quarter" idx="35" hasCustomPrompt="1"/>
          </p:nvPr>
        </p:nvSpPr>
        <p:spPr>
          <a:xfrm>
            <a:off x="4676256" y="4300036"/>
            <a:ext cx="2057206" cy="2103496"/>
          </a:xfrm>
          <a:prstGeom prst="round1Rect">
            <a:avLst>
              <a:gd name="adj" fmla="val 0"/>
            </a:avLst>
          </a:prstGeom>
          <a:solidFill>
            <a:schemeClr val="accent3"/>
          </a:solidFill>
          <a:ln w="19050" cmpd="sng">
            <a:noFill/>
          </a:ln>
        </p:spPr>
        <p:txBody>
          <a:bodyPr/>
          <a:lstStyle/>
          <a:p>
            <a:r>
              <a:rPr lang="en-US" dirty="0"/>
              <a:t> </a:t>
            </a:r>
          </a:p>
        </p:txBody>
      </p:sp>
      <p:sp>
        <p:nvSpPr>
          <p:cNvPr id="33" name="Text Placeholder 1"/>
          <p:cNvSpPr>
            <a:spLocks noGrp="1"/>
          </p:cNvSpPr>
          <p:nvPr>
            <p:ph type="body" sz="quarter" idx="36" hasCustomPrompt="1"/>
          </p:nvPr>
        </p:nvSpPr>
        <p:spPr>
          <a:xfrm>
            <a:off x="6844795" y="2050064"/>
            <a:ext cx="2057206" cy="2103496"/>
          </a:xfrm>
          <a:prstGeom prst="round1Rect">
            <a:avLst>
              <a:gd name="adj" fmla="val 0"/>
            </a:avLst>
          </a:prstGeom>
          <a:solidFill>
            <a:schemeClr val="accent2"/>
          </a:solidFill>
          <a:ln w="19050" cmpd="sng">
            <a:noFill/>
          </a:ln>
        </p:spPr>
        <p:txBody>
          <a:bodyPr/>
          <a:lstStyle/>
          <a:p>
            <a:r>
              <a:rPr lang="en-US" dirty="0"/>
              <a:t> </a:t>
            </a:r>
          </a:p>
        </p:txBody>
      </p:sp>
      <p:sp>
        <p:nvSpPr>
          <p:cNvPr id="6" name="Slide Number Placeholder 5"/>
          <p:cNvSpPr>
            <a:spLocks noGrp="1"/>
          </p:cNvSpPr>
          <p:nvPr>
            <p:ph type="sldNum" sz="quarter" idx="12"/>
          </p:nvPr>
        </p:nvSpPr>
        <p:spPr>
          <a:xfrm>
            <a:off x="6442230" y="6416118"/>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343025" y="2044650"/>
            <a:ext cx="2057206" cy="2108929"/>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cxnSp>
        <p:nvCxnSpPr>
          <p:cNvPr id="18" name="Straight Connector 17"/>
          <p:cNvCxnSpPr/>
          <p:nvPr userDrawn="1"/>
        </p:nvCxnSpPr>
        <p:spPr>
          <a:xfrm>
            <a:off x="3109422" y="3432177"/>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Picture Placeholder 11"/>
          <p:cNvSpPr>
            <a:spLocks noGrp="1"/>
          </p:cNvSpPr>
          <p:nvPr>
            <p:ph type="pic" sz="quarter" idx="14"/>
          </p:nvPr>
        </p:nvSpPr>
        <p:spPr>
          <a:xfrm>
            <a:off x="2511570" y="4304673"/>
            <a:ext cx="2057205" cy="2108928"/>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21" name="Title 1"/>
          <p:cNvSpPr>
            <a:spLocks noGrp="1"/>
          </p:cNvSpPr>
          <p:nvPr>
            <p:ph type="title"/>
          </p:nvPr>
        </p:nvSpPr>
        <p:spPr>
          <a:xfrm>
            <a:off x="457203" y="274658"/>
            <a:ext cx="8229600" cy="601911"/>
          </a:xfrm>
        </p:spPr>
        <p:txBody>
          <a:bodyPr/>
          <a:lstStyle>
            <a:lvl1pPr algn="ctr">
              <a:defRPr>
                <a:solidFill>
                  <a:srgbClr val="464749"/>
                </a:solidFill>
              </a:defRPr>
            </a:lvl1pPr>
          </a:lstStyle>
          <a:p>
            <a:r>
              <a:rPr lang="en-US" dirty="0"/>
              <a:t>Click to edit Master title style</a:t>
            </a:r>
          </a:p>
        </p:txBody>
      </p:sp>
      <p:cxnSp>
        <p:nvCxnSpPr>
          <p:cNvPr id="22" name="Straight Connector 21"/>
          <p:cNvCxnSpPr/>
          <p:nvPr userDrawn="1"/>
        </p:nvCxnSpPr>
        <p:spPr>
          <a:xfrm>
            <a:off x="4138609" y="876549"/>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23" name="Subtitle 2"/>
          <p:cNvSpPr>
            <a:spLocks noGrp="1"/>
          </p:cNvSpPr>
          <p:nvPr>
            <p:ph type="subTitle" idx="1"/>
          </p:nvPr>
        </p:nvSpPr>
        <p:spPr>
          <a:xfrm>
            <a:off x="457203" y="1275732"/>
            <a:ext cx="8229600" cy="537133"/>
          </a:xfrm>
        </p:spPr>
        <p:txBody>
          <a:bodyPr>
            <a:normAutofit/>
          </a:bodyPr>
          <a:lstStyle>
            <a:lvl1pPr marL="0" indent="0" algn="ctr">
              <a:buNone/>
              <a:defRPr sz="1200">
                <a:solidFill>
                  <a:schemeClr val="tx1">
                    <a:tint val="75000"/>
                  </a:schemeClr>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sp>
        <p:nvSpPr>
          <p:cNvPr id="17" name="Picture Placeholder 11"/>
          <p:cNvSpPr>
            <a:spLocks noGrp="1"/>
          </p:cNvSpPr>
          <p:nvPr>
            <p:ph type="pic" sz="quarter" idx="15"/>
          </p:nvPr>
        </p:nvSpPr>
        <p:spPr>
          <a:xfrm>
            <a:off x="4676256" y="2044650"/>
            <a:ext cx="2057206" cy="2108929"/>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cxnSp>
        <p:nvCxnSpPr>
          <p:cNvPr id="28" name="Straight Connector 27"/>
          <p:cNvCxnSpPr/>
          <p:nvPr userDrawn="1"/>
        </p:nvCxnSpPr>
        <p:spPr>
          <a:xfrm>
            <a:off x="7442652" y="3432177"/>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1" name="Picture Placeholder 11"/>
          <p:cNvSpPr>
            <a:spLocks noGrp="1"/>
          </p:cNvSpPr>
          <p:nvPr>
            <p:ph type="pic" sz="quarter" idx="16"/>
          </p:nvPr>
        </p:nvSpPr>
        <p:spPr>
          <a:xfrm>
            <a:off x="6844798" y="4304673"/>
            <a:ext cx="2057205" cy="2108928"/>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36" name="Text Placeholder 4"/>
          <p:cNvSpPr>
            <a:spLocks noGrp="1"/>
          </p:cNvSpPr>
          <p:nvPr>
            <p:ph type="body" sz="quarter" idx="23" hasCustomPrompt="1"/>
          </p:nvPr>
        </p:nvSpPr>
        <p:spPr>
          <a:xfrm>
            <a:off x="373185" y="4528172"/>
            <a:ext cx="1998536" cy="876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a:t>
            </a:r>
            <a:br>
              <a:rPr lang="en-US" dirty="0"/>
            </a:br>
            <a:r>
              <a:rPr lang="en-US" dirty="0"/>
              <a:t>title style</a:t>
            </a:r>
          </a:p>
        </p:txBody>
      </p:sp>
      <p:sp>
        <p:nvSpPr>
          <p:cNvPr id="37" name="Text Placeholder 2"/>
          <p:cNvSpPr>
            <a:spLocks noGrp="1"/>
          </p:cNvSpPr>
          <p:nvPr>
            <p:ph type="body" sz="quarter" idx="24"/>
          </p:nvPr>
        </p:nvSpPr>
        <p:spPr>
          <a:xfrm>
            <a:off x="373192" y="5404729"/>
            <a:ext cx="1997599" cy="1011388"/>
          </a:xfrm>
        </p:spPr>
        <p:txBody>
          <a:bodyPr>
            <a:normAutofit/>
          </a:bodyPr>
          <a:lstStyle>
            <a:lvl1pPr algn="ctr">
              <a:defRPr sz="1100">
                <a:solidFill>
                  <a:srgbClr val="FFFFFF"/>
                </a:solidFill>
              </a:defRPr>
            </a:lvl1pPr>
          </a:lstStyle>
          <a:p>
            <a:pPr lvl="0"/>
            <a:r>
              <a:rPr lang="en-US" dirty="0"/>
              <a:t>Click to edit Master text styles</a:t>
            </a:r>
          </a:p>
        </p:txBody>
      </p:sp>
      <p:sp>
        <p:nvSpPr>
          <p:cNvPr id="38" name="Text Placeholder 4"/>
          <p:cNvSpPr>
            <a:spLocks noGrp="1"/>
          </p:cNvSpPr>
          <p:nvPr>
            <p:ph type="body" sz="quarter" idx="25" hasCustomPrompt="1"/>
          </p:nvPr>
        </p:nvSpPr>
        <p:spPr>
          <a:xfrm>
            <a:off x="2543214" y="2258595"/>
            <a:ext cx="1998536" cy="876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a:t>
            </a:r>
            <a:br>
              <a:rPr lang="en-US" dirty="0"/>
            </a:br>
            <a:r>
              <a:rPr lang="en-US" dirty="0"/>
              <a:t>title style</a:t>
            </a:r>
          </a:p>
        </p:txBody>
      </p:sp>
      <p:sp>
        <p:nvSpPr>
          <p:cNvPr id="39" name="Text Placeholder 2"/>
          <p:cNvSpPr>
            <a:spLocks noGrp="1"/>
          </p:cNvSpPr>
          <p:nvPr>
            <p:ph type="body" sz="quarter" idx="26"/>
          </p:nvPr>
        </p:nvSpPr>
        <p:spPr>
          <a:xfrm>
            <a:off x="2543223" y="3135151"/>
            <a:ext cx="1997599" cy="1011388"/>
          </a:xfrm>
        </p:spPr>
        <p:txBody>
          <a:bodyPr>
            <a:normAutofit/>
          </a:bodyPr>
          <a:lstStyle>
            <a:lvl1pPr algn="ctr">
              <a:defRPr sz="1100">
                <a:solidFill>
                  <a:srgbClr val="FFFFFF"/>
                </a:solidFill>
              </a:defRPr>
            </a:lvl1pPr>
          </a:lstStyle>
          <a:p>
            <a:pPr lvl="0"/>
            <a:r>
              <a:rPr lang="en-US" dirty="0"/>
              <a:t>Click to edit Master text styles</a:t>
            </a:r>
          </a:p>
        </p:txBody>
      </p:sp>
      <p:sp>
        <p:nvSpPr>
          <p:cNvPr id="40" name="Text Placeholder 4"/>
          <p:cNvSpPr>
            <a:spLocks noGrp="1"/>
          </p:cNvSpPr>
          <p:nvPr>
            <p:ph type="body" sz="quarter" idx="27" hasCustomPrompt="1"/>
          </p:nvPr>
        </p:nvSpPr>
        <p:spPr>
          <a:xfrm>
            <a:off x="4711227" y="4515590"/>
            <a:ext cx="1998536" cy="876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a:t>
            </a:r>
            <a:br>
              <a:rPr lang="en-US" dirty="0"/>
            </a:br>
            <a:r>
              <a:rPr lang="en-US" dirty="0"/>
              <a:t>title style</a:t>
            </a:r>
          </a:p>
        </p:txBody>
      </p:sp>
      <p:sp>
        <p:nvSpPr>
          <p:cNvPr id="41" name="Text Placeholder 2"/>
          <p:cNvSpPr>
            <a:spLocks noGrp="1"/>
          </p:cNvSpPr>
          <p:nvPr>
            <p:ph type="body" sz="quarter" idx="28"/>
          </p:nvPr>
        </p:nvSpPr>
        <p:spPr>
          <a:xfrm>
            <a:off x="4711236" y="5392145"/>
            <a:ext cx="1997599" cy="1011388"/>
          </a:xfrm>
        </p:spPr>
        <p:txBody>
          <a:bodyPr>
            <a:normAutofit/>
          </a:bodyPr>
          <a:lstStyle>
            <a:lvl1pPr algn="ctr">
              <a:defRPr sz="1100">
                <a:solidFill>
                  <a:srgbClr val="FFFFFF"/>
                </a:solidFill>
              </a:defRPr>
            </a:lvl1pPr>
          </a:lstStyle>
          <a:p>
            <a:pPr lvl="0"/>
            <a:r>
              <a:rPr lang="en-US" dirty="0"/>
              <a:t>Click to edit Master text styles</a:t>
            </a:r>
          </a:p>
        </p:txBody>
      </p:sp>
      <p:sp>
        <p:nvSpPr>
          <p:cNvPr id="42" name="Text Placeholder 4"/>
          <p:cNvSpPr>
            <a:spLocks noGrp="1"/>
          </p:cNvSpPr>
          <p:nvPr>
            <p:ph type="body" sz="quarter" idx="29" hasCustomPrompt="1"/>
          </p:nvPr>
        </p:nvSpPr>
        <p:spPr>
          <a:xfrm>
            <a:off x="6880825" y="2258595"/>
            <a:ext cx="1998536" cy="876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a:t>
            </a:r>
            <a:br>
              <a:rPr lang="en-US" dirty="0"/>
            </a:br>
            <a:r>
              <a:rPr lang="en-US" dirty="0"/>
              <a:t>title style</a:t>
            </a:r>
          </a:p>
        </p:txBody>
      </p:sp>
      <p:sp>
        <p:nvSpPr>
          <p:cNvPr id="43" name="Text Placeholder 2"/>
          <p:cNvSpPr>
            <a:spLocks noGrp="1"/>
          </p:cNvSpPr>
          <p:nvPr>
            <p:ph type="body" sz="quarter" idx="30"/>
          </p:nvPr>
        </p:nvSpPr>
        <p:spPr>
          <a:xfrm>
            <a:off x="6880832" y="3135151"/>
            <a:ext cx="1997599" cy="1011388"/>
          </a:xfrm>
        </p:spPr>
        <p:txBody>
          <a:bodyPr>
            <a:normAutofit/>
          </a:bodyPr>
          <a:lstStyle>
            <a:lvl1pPr algn="ctr">
              <a:defRPr sz="1100">
                <a:solidFill>
                  <a:srgbClr val="FFFFFF"/>
                </a:solidFill>
              </a:defRPr>
            </a:lvl1pPr>
          </a:lstStyle>
          <a:p>
            <a:pPr lvl="0"/>
            <a:r>
              <a:rPr lang="en-US" dirty="0"/>
              <a:t>Click to edit Master text styles</a:t>
            </a:r>
          </a:p>
        </p:txBody>
      </p:sp>
    </p:spTree>
    <p:extLst>
      <p:ext uri="{BB962C8B-B14F-4D97-AF65-F5344CB8AC3E}">
        <p14:creationId xmlns:p14="http://schemas.microsoft.com/office/powerpoint/2010/main" val="3035267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7420" y="514632"/>
            <a:ext cx="5314092" cy="675437"/>
          </a:xfrm>
        </p:spPr>
        <p:txBody>
          <a:bodyPr/>
          <a:lstStyle>
            <a:lvl1pPr>
              <a:defRPr>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363740" y="3315796"/>
            <a:ext cx="3712962" cy="2667192"/>
          </a:xfrm>
        </p:spPr>
        <p:txBody>
          <a:bodyPr>
            <a:normAutofit/>
          </a:bodyPr>
          <a:lstStyle>
            <a:lvl1pPr marL="0" indent="0" algn="l">
              <a:buNone/>
              <a:defRPr sz="1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cxnSp>
        <p:nvCxnSpPr>
          <p:cNvPr id="18" name="Straight Connector 17"/>
          <p:cNvCxnSpPr/>
          <p:nvPr userDrawn="1"/>
        </p:nvCxnSpPr>
        <p:spPr>
          <a:xfrm>
            <a:off x="363746" y="1134553"/>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Text Placeholder 8"/>
          <p:cNvSpPr>
            <a:spLocks noGrp="1"/>
          </p:cNvSpPr>
          <p:nvPr>
            <p:ph type="body" sz="quarter" idx="13" hasCustomPrompt="1"/>
          </p:nvPr>
        </p:nvSpPr>
        <p:spPr>
          <a:xfrm>
            <a:off x="363738" y="2502489"/>
            <a:ext cx="3712962" cy="528580"/>
          </a:xfrm>
        </p:spPr>
        <p:txBody>
          <a:bodyPr>
            <a:noAutofit/>
          </a:bodyPr>
          <a:lstStyle>
            <a:lvl1pPr algn="l">
              <a:lnSpc>
                <a:spcPct val="80000"/>
              </a:lnSpc>
              <a:defRPr sz="2000" b="1" baseline="0">
                <a:solidFill>
                  <a:srgbClr val="464749"/>
                </a:solidFill>
              </a:defRPr>
            </a:lvl1pPr>
          </a:lstStyle>
          <a:p>
            <a:pPr lvl="0"/>
            <a:r>
              <a:rPr lang="en-US" dirty="0"/>
              <a:t>Chart Title</a:t>
            </a:r>
          </a:p>
        </p:txBody>
      </p:sp>
    </p:spTree>
    <p:extLst>
      <p:ext uri="{BB962C8B-B14F-4D97-AF65-F5344CB8AC3E}">
        <p14:creationId xmlns:p14="http://schemas.microsoft.com/office/powerpoint/2010/main" val="2608816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cxnSp>
        <p:nvCxnSpPr>
          <p:cNvPr id="24" name="Straight Connector 23"/>
          <p:cNvCxnSpPr/>
          <p:nvPr userDrawn="1"/>
        </p:nvCxnSpPr>
        <p:spPr>
          <a:xfrm>
            <a:off x="4138608" y="968716"/>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38" name="Text Placeholder 37"/>
          <p:cNvSpPr>
            <a:spLocks noGrp="1"/>
          </p:cNvSpPr>
          <p:nvPr>
            <p:ph type="body" sz="quarter" idx="23"/>
          </p:nvPr>
        </p:nvSpPr>
        <p:spPr>
          <a:xfrm>
            <a:off x="546100" y="266436"/>
            <a:ext cx="8147050" cy="702281"/>
          </a:xfrm>
        </p:spPr>
        <p:txBody>
          <a:bodyPr>
            <a:normAutofit/>
          </a:bodyPr>
          <a:lstStyle>
            <a:lvl1pPr algn="ctr">
              <a:defRPr sz="2000">
                <a:solidFill>
                  <a:srgbClr val="464749"/>
                </a:solidFill>
              </a:defRPr>
            </a:lvl1pPr>
          </a:lstStyle>
          <a:p>
            <a:pPr lvl="0"/>
            <a:endParaRPr lang="en-US" dirty="0"/>
          </a:p>
        </p:txBody>
      </p:sp>
      <p:sp>
        <p:nvSpPr>
          <p:cNvPr id="32" name="Picture Placeholder 11"/>
          <p:cNvSpPr>
            <a:spLocks noGrp="1"/>
          </p:cNvSpPr>
          <p:nvPr>
            <p:ph type="pic" sz="quarter" idx="30"/>
          </p:nvPr>
        </p:nvSpPr>
        <p:spPr>
          <a:xfrm>
            <a:off x="660812" y="2271798"/>
            <a:ext cx="1594600" cy="1566662"/>
          </a:xfrm>
          <a:prstGeom prst="round1Rect">
            <a:avLst>
              <a:gd name="adj" fmla="val 11509"/>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33" name="Text Placeholder 1"/>
          <p:cNvSpPr>
            <a:spLocks noGrp="1"/>
          </p:cNvSpPr>
          <p:nvPr>
            <p:ph type="body" sz="quarter" idx="31" hasCustomPrompt="1"/>
          </p:nvPr>
        </p:nvSpPr>
        <p:spPr>
          <a:xfrm>
            <a:off x="551448" y="2155820"/>
            <a:ext cx="1823958" cy="1792002"/>
          </a:xfrm>
          <a:prstGeom prst="round1Rect">
            <a:avLst>
              <a:gd name="adj" fmla="val 13199"/>
            </a:avLst>
          </a:prstGeom>
          <a:ln w="19050" cmpd="sng">
            <a:solidFill>
              <a:schemeClr val="tx2"/>
            </a:solidFill>
          </a:ln>
        </p:spPr>
        <p:txBody>
          <a:bodyPr/>
          <a:lstStyle/>
          <a:p>
            <a:r>
              <a:rPr lang="en-US" dirty="0"/>
              <a:t> </a:t>
            </a:r>
          </a:p>
        </p:txBody>
      </p:sp>
      <p:sp>
        <p:nvSpPr>
          <p:cNvPr id="50" name="Picture Placeholder 11"/>
          <p:cNvSpPr>
            <a:spLocks noGrp="1"/>
          </p:cNvSpPr>
          <p:nvPr>
            <p:ph type="pic" sz="quarter" idx="32"/>
          </p:nvPr>
        </p:nvSpPr>
        <p:spPr>
          <a:xfrm>
            <a:off x="2738770" y="2271798"/>
            <a:ext cx="1594600" cy="1566662"/>
          </a:xfrm>
          <a:prstGeom prst="round1Rect">
            <a:avLst>
              <a:gd name="adj" fmla="val 11509"/>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51" name="Text Placeholder 1"/>
          <p:cNvSpPr>
            <a:spLocks noGrp="1"/>
          </p:cNvSpPr>
          <p:nvPr>
            <p:ph type="body" sz="quarter" idx="33" hasCustomPrompt="1"/>
          </p:nvPr>
        </p:nvSpPr>
        <p:spPr>
          <a:xfrm>
            <a:off x="2629406" y="2155820"/>
            <a:ext cx="1823958" cy="1792002"/>
          </a:xfrm>
          <a:prstGeom prst="round1Rect">
            <a:avLst>
              <a:gd name="adj" fmla="val 13199"/>
            </a:avLst>
          </a:prstGeom>
          <a:ln w="19050" cmpd="sng">
            <a:solidFill>
              <a:schemeClr val="tx2"/>
            </a:solidFill>
          </a:ln>
        </p:spPr>
        <p:txBody>
          <a:bodyPr/>
          <a:lstStyle/>
          <a:p>
            <a:r>
              <a:rPr lang="en-US" dirty="0"/>
              <a:t> </a:t>
            </a:r>
          </a:p>
        </p:txBody>
      </p:sp>
      <p:sp>
        <p:nvSpPr>
          <p:cNvPr id="54" name="Picture Placeholder 11"/>
          <p:cNvSpPr>
            <a:spLocks noGrp="1"/>
          </p:cNvSpPr>
          <p:nvPr>
            <p:ph type="pic" sz="quarter" idx="34"/>
          </p:nvPr>
        </p:nvSpPr>
        <p:spPr>
          <a:xfrm>
            <a:off x="4816728" y="2271798"/>
            <a:ext cx="1594600" cy="1566662"/>
          </a:xfrm>
          <a:prstGeom prst="round1Rect">
            <a:avLst>
              <a:gd name="adj" fmla="val 11509"/>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55" name="Text Placeholder 1"/>
          <p:cNvSpPr>
            <a:spLocks noGrp="1"/>
          </p:cNvSpPr>
          <p:nvPr>
            <p:ph type="body" sz="quarter" idx="35" hasCustomPrompt="1"/>
          </p:nvPr>
        </p:nvSpPr>
        <p:spPr>
          <a:xfrm>
            <a:off x="4707364" y="2155820"/>
            <a:ext cx="1823958" cy="1792002"/>
          </a:xfrm>
          <a:prstGeom prst="round1Rect">
            <a:avLst>
              <a:gd name="adj" fmla="val 13199"/>
            </a:avLst>
          </a:prstGeom>
          <a:ln w="19050" cmpd="sng">
            <a:solidFill>
              <a:schemeClr val="tx2"/>
            </a:solidFill>
          </a:ln>
        </p:spPr>
        <p:txBody>
          <a:bodyPr/>
          <a:lstStyle/>
          <a:p>
            <a:r>
              <a:rPr lang="en-US" dirty="0"/>
              <a:t> </a:t>
            </a:r>
          </a:p>
        </p:txBody>
      </p:sp>
      <p:sp>
        <p:nvSpPr>
          <p:cNvPr id="58" name="Picture Placeholder 11"/>
          <p:cNvSpPr>
            <a:spLocks noGrp="1"/>
          </p:cNvSpPr>
          <p:nvPr>
            <p:ph type="pic" sz="quarter" idx="36"/>
          </p:nvPr>
        </p:nvSpPr>
        <p:spPr>
          <a:xfrm>
            <a:off x="6894686" y="2271798"/>
            <a:ext cx="1594600" cy="1566662"/>
          </a:xfrm>
          <a:prstGeom prst="round1Rect">
            <a:avLst>
              <a:gd name="adj" fmla="val 11509"/>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59" name="Text Placeholder 1"/>
          <p:cNvSpPr>
            <a:spLocks noGrp="1"/>
          </p:cNvSpPr>
          <p:nvPr>
            <p:ph type="body" sz="quarter" idx="37" hasCustomPrompt="1"/>
          </p:nvPr>
        </p:nvSpPr>
        <p:spPr>
          <a:xfrm>
            <a:off x="6785322" y="2155820"/>
            <a:ext cx="1823958" cy="1792002"/>
          </a:xfrm>
          <a:prstGeom prst="round1Rect">
            <a:avLst>
              <a:gd name="adj" fmla="val 13199"/>
            </a:avLst>
          </a:prstGeom>
          <a:ln w="19050" cmpd="sng">
            <a:solidFill>
              <a:schemeClr val="tx2"/>
            </a:solidFill>
          </a:ln>
        </p:spPr>
        <p:txBody>
          <a:bodyPr/>
          <a:lstStyle/>
          <a:p>
            <a:r>
              <a:rPr lang="en-US" dirty="0"/>
              <a:t> </a:t>
            </a:r>
          </a:p>
        </p:txBody>
      </p:sp>
      <p:sp>
        <p:nvSpPr>
          <p:cNvPr id="62"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34" name="Title 1"/>
          <p:cNvSpPr txBox="1">
            <a:spLocks/>
          </p:cNvSpPr>
          <p:nvPr userDrawn="1"/>
        </p:nvSpPr>
        <p:spPr>
          <a:xfrm>
            <a:off x="2635476" y="4243275"/>
            <a:ext cx="1817888" cy="697025"/>
          </a:xfrm>
          <a:prstGeom prst="rect">
            <a:avLst/>
          </a:prstGeom>
        </p:spPr>
        <p:txBody>
          <a:bodyPr vert="horz" lIns="91440" tIns="45720" rIns="91440" bIns="45720" rtlCol="0" anchor="t">
            <a:noAutofit/>
          </a:bodyPr>
          <a:lstStyle>
            <a:lvl1pPr algn="l" defTabSz="457200" rtl="0" eaLnBrk="1" latinLnBrk="0" hangingPunct="1">
              <a:spcBef>
                <a:spcPct val="0"/>
              </a:spcBef>
              <a:buNone/>
              <a:defRPr sz="1600" kern="1200">
                <a:solidFill>
                  <a:schemeClr val="accent4"/>
                </a:solidFill>
                <a:latin typeface="Calibri"/>
                <a:ea typeface="+mj-ea"/>
                <a:cs typeface="Calibri"/>
              </a:defRPr>
            </a:lvl1pPr>
          </a:lstStyle>
          <a:p>
            <a:r>
              <a:rPr lang="en-US">
                <a:solidFill>
                  <a:srgbClr val="464749"/>
                </a:solidFill>
              </a:rPr>
              <a:t>Click to edit Master title style</a:t>
            </a:r>
            <a:endParaRPr lang="en-US" dirty="0">
              <a:solidFill>
                <a:srgbClr val="464749"/>
              </a:solidFill>
            </a:endParaRPr>
          </a:p>
        </p:txBody>
      </p:sp>
      <p:sp>
        <p:nvSpPr>
          <p:cNvPr id="35" name="Subtitle 2"/>
          <p:cNvSpPr txBox="1">
            <a:spLocks/>
          </p:cNvSpPr>
          <p:nvPr userDrawn="1"/>
        </p:nvSpPr>
        <p:spPr>
          <a:xfrm>
            <a:off x="2641545" y="4940300"/>
            <a:ext cx="1817889" cy="1292195"/>
          </a:xfrm>
          <a:prstGeom prst="rect">
            <a:avLst/>
          </a:prstGeom>
        </p:spPr>
        <p:txBody>
          <a:bodyPr vert="horz" lIns="91440" tIns="45720" rIns="91440" bIns="45720" rtlCol="0">
            <a:normAutofit/>
          </a:bodyPr>
          <a:lstStyle>
            <a:lvl1pPr marL="0" indent="0" algn="l" defTabSz="457200" rtl="0" eaLnBrk="1" latinLnBrk="0" hangingPunct="1">
              <a:lnSpc>
                <a:spcPct val="120000"/>
              </a:lnSpc>
              <a:spcBef>
                <a:spcPct val="20000"/>
              </a:spcBef>
              <a:buFont typeface="Arial"/>
              <a:buNone/>
              <a:defRPr sz="1100" kern="1200">
                <a:solidFill>
                  <a:schemeClr val="accent5"/>
                </a:solidFill>
                <a:latin typeface="Calibri"/>
                <a:ea typeface="+mn-ea"/>
                <a:cs typeface="Calibri"/>
              </a:defRPr>
            </a:lvl1pPr>
            <a:lvl2pPr marL="4572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2pPr>
            <a:lvl3pPr marL="9144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3pPr>
            <a:lvl4pPr marL="13716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4pPr>
            <a:lvl5pPr marL="18288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a:solidFill>
                  <a:srgbClr val="96999D"/>
                </a:solidFill>
              </a:rPr>
              <a:t>Click to edit Master subtitle style</a:t>
            </a:r>
            <a:endParaRPr lang="en-US" dirty="0">
              <a:solidFill>
                <a:srgbClr val="96999D"/>
              </a:solidFill>
            </a:endParaRPr>
          </a:p>
        </p:txBody>
      </p:sp>
      <p:sp>
        <p:nvSpPr>
          <p:cNvPr id="36" name="Title 1"/>
          <p:cNvSpPr txBox="1">
            <a:spLocks/>
          </p:cNvSpPr>
          <p:nvPr userDrawn="1"/>
        </p:nvSpPr>
        <p:spPr>
          <a:xfrm>
            <a:off x="4713434" y="4243275"/>
            <a:ext cx="1817888" cy="697025"/>
          </a:xfrm>
          <a:prstGeom prst="rect">
            <a:avLst/>
          </a:prstGeom>
        </p:spPr>
        <p:txBody>
          <a:bodyPr vert="horz" lIns="91440" tIns="45720" rIns="91440" bIns="45720" rtlCol="0" anchor="t">
            <a:noAutofit/>
          </a:bodyPr>
          <a:lstStyle>
            <a:lvl1pPr algn="l" defTabSz="457200" rtl="0" eaLnBrk="1" latinLnBrk="0" hangingPunct="1">
              <a:spcBef>
                <a:spcPct val="0"/>
              </a:spcBef>
              <a:buNone/>
              <a:defRPr sz="1600" kern="1200">
                <a:solidFill>
                  <a:schemeClr val="accent4"/>
                </a:solidFill>
                <a:latin typeface="Calibri"/>
                <a:ea typeface="+mj-ea"/>
                <a:cs typeface="Calibri"/>
              </a:defRPr>
            </a:lvl1pPr>
          </a:lstStyle>
          <a:p>
            <a:r>
              <a:rPr lang="en-US" dirty="0">
                <a:solidFill>
                  <a:srgbClr val="464749"/>
                </a:solidFill>
              </a:rPr>
              <a:t>Click to edit Master title style</a:t>
            </a:r>
          </a:p>
        </p:txBody>
      </p:sp>
      <p:sp>
        <p:nvSpPr>
          <p:cNvPr id="37" name="Subtitle 2"/>
          <p:cNvSpPr txBox="1">
            <a:spLocks/>
          </p:cNvSpPr>
          <p:nvPr userDrawn="1"/>
        </p:nvSpPr>
        <p:spPr>
          <a:xfrm>
            <a:off x="4719503" y="4940300"/>
            <a:ext cx="1817889" cy="1292195"/>
          </a:xfrm>
          <a:prstGeom prst="rect">
            <a:avLst/>
          </a:prstGeom>
        </p:spPr>
        <p:txBody>
          <a:bodyPr vert="horz" lIns="91440" tIns="45720" rIns="91440" bIns="45720" rtlCol="0">
            <a:normAutofit/>
          </a:bodyPr>
          <a:lstStyle>
            <a:lvl1pPr marL="0" indent="0" algn="l" defTabSz="457200" rtl="0" eaLnBrk="1" latinLnBrk="0" hangingPunct="1">
              <a:lnSpc>
                <a:spcPct val="120000"/>
              </a:lnSpc>
              <a:spcBef>
                <a:spcPct val="20000"/>
              </a:spcBef>
              <a:buFont typeface="Arial"/>
              <a:buNone/>
              <a:defRPr sz="1100" kern="1200">
                <a:solidFill>
                  <a:schemeClr val="accent5"/>
                </a:solidFill>
                <a:latin typeface="Calibri"/>
                <a:ea typeface="+mn-ea"/>
                <a:cs typeface="Calibri"/>
              </a:defRPr>
            </a:lvl1pPr>
            <a:lvl2pPr marL="4572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2pPr>
            <a:lvl3pPr marL="9144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3pPr>
            <a:lvl4pPr marL="13716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4pPr>
            <a:lvl5pPr marL="18288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a:solidFill>
                  <a:srgbClr val="96999D"/>
                </a:solidFill>
              </a:rPr>
              <a:t>Click to edit Master subtitle style</a:t>
            </a:r>
            <a:endParaRPr lang="en-US" dirty="0">
              <a:solidFill>
                <a:srgbClr val="96999D"/>
              </a:solidFill>
            </a:endParaRPr>
          </a:p>
        </p:txBody>
      </p:sp>
      <p:sp>
        <p:nvSpPr>
          <p:cNvPr id="39" name="Title 1"/>
          <p:cNvSpPr txBox="1">
            <a:spLocks/>
          </p:cNvSpPr>
          <p:nvPr userDrawn="1"/>
        </p:nvSpPr>
        <p:spPr>
          <a:xfrm>
            <a:off x="6785322" y="4243275"/>
            <a:ext cx="1817888" cy="697025"/>
          </a:xfrm>
          <a:prstGeom prst="rect">
            <a:avLst/>
          </a:prstGeom>
        </p:spPr>
        <p:txBody>
          <a:bodyPr vert="horz" lIns="91440" tIns="45720" rIns="91440" bIns="45720" rtlCol="0" anchor="t">
            <a:noAutofit/>
          </a:bodyPr>
          <a:lstStyle>
            <a:lvl1pPr algn="l" defTabSz="457200" rtl="0" eaLnBrk="1" latinLnBrk="0" hangingPunct="1">
              <a:spcBef>
                <a:spcPct val="0"/>
              </a:spcBef>
              <a:buNone/>
              <a:defRPr sz="1600" kern="1200">
                <a:solidFill>
                  <a:schemeClr val="accent4"/>
                </a:solidFill>
                <a:latin typeface="Calibri"/>
                <a:ea typeface="+mj-ea"/>
                <a:cs typeface="Calibri"/>
              </a:defRPr>
            </a:lvl1pPr>
          </a:lstStyle>
          <a:p>
            <a:r>
              <a:rPr lang="en-US">
                <a:solidFill>
                  <a:srgbClr val="464749"/>
                </a:solidFill>
              </a:rPr>
              <a:t>Click to edit Master title style</a:t>
            </a:r>
            <a:endParaRPr lang="en-US" dirty="0">
              <a:solidFill>
                <a:srgbClr val="464749"/>
              </a:solidFill>
            </a:endParaRPr>
          </a:p>
        </p:txBody>
      </p:sp>
      <p:sp>
        <p:nvSpPr>
          <p:cNvPr id="40" name="Subtitle 2"/>
          <p:cNvSpPr txBox="1">
            <a:spLocks/>
          </p:cNvSpPr>
          <p:nvPr userDrawn="1"/>
        </p:nvSpPr>
        <p:spPr>
          <a:xfrm>
            <a:off x="6791391" y="4940300"/>
            <a:ext cx="1817889" cy="1292195"/>
          </a:xfrm>
          <a:prstGeom prst="rect">
            <a:avLst/>
          </a:prstGeom>
        </p:spPr>
        <p:txBody>
          <a:bodyPr vert="horz" lIns="91440" tIns="45720" rIns="91440" bIns="45720" rtlCol="0">
            <a:normAutofit/>
          </a:bodyPr>
          <a:lstStyle>
            <a:lvl1pPr marL="0" indent="0" algn="l" defTabSz="457200" rtl="0" eaLnBrk="1" latinLnBrk="0" hangingPunct="1">
              <a:lnSpc>
                <a:spcPct val="120000"/>
              </a:lnSpc>
              <a:spcBef>
                <a:spcPct val="20000"/>
              </a:spcBef>
              <a:buFont typeface="Arial"/>
              <a:buNone/>
              <a:defRPr sz="1100" kern="1200">
                <a:solidFill>
                  <a:schemeClr val="accent5"/>
                </a:solidFill>
                <a:latin typeface="Calibri"/>
                <a:ea typeface="+mn-ea"/>
                <a:cs typeface="Calibri"/>
              </a:defRPr>
            </a:lvl1pPr>
            <a:lvl2pPr marL="4572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2pPr>
            <a:lvl3pPr marL="9144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3pPr>
            <a:lvl4pPr marL="13716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4pPr>
            <a:lvl5pPr marL="18288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a:solidFill>
                  <a:srgbClr val="96999D"/>
                </a:solidFill>
              </a:rPr>
              <a:t>Click to edit Master subtitle style</a:t>
            </a:r>
            <a:endParaRPr lang="en-US" dirty="0">
              <a:solidFill>
                <a:srgbClr val="96999D"/>
              </a:solidFill>
            </a:endParaRPr>
          </a:p>
        </p:txBody>
      </p:sp>
      <p:sp>
        <p:nvSpPr>
          <p:cNvPr id="41" name="Title 1"/>
          <p:cNvSpPr txBox="1">
            <a:spLocks/>
          </p:cNvSpPr>
          <p:nvPr userDrawn="1"/>
        </p:nvSpPr>
        <p:spPr>
          <a:xfrm>
            <a:off x="551448" y="4243275"/>
            <a:ext cx="1817888" cy="697025"/>
          </a:xfrm>
          <a:prstGeom prst="rect">
            <a:avLst/>
          </a:prstGeom>
        </p:spPr>
        <p:txBody>
          <a:bodyPr vert="horz" lIns="91440" tIns="45720" rIns="91440" bIns="45720" rtlCol="0" anchor="t">
            <a:noAutofit/>
          </a:bodyPr>
          <a:lstStyle>
            <a:lvl1pPr algn="l" defTabSz="457200" rtl="0" eaLnBrk="1" latinLnBrk="0" hangingPunct="1">
              <a:spcBef>
                <a:spcPct val="0"/>
              </a:spcBef>
              <a:buNone/>
              <a:defRPr sz="1600" kern="1200">
                <a:solidFill>
                  <a:schemeClr val="accent4"/>
                </a:solidFill>
                <a:latin typeface="Calibri"/>
                <a:ea typeface="+mj-ea"/>
                <a:cs typeface="Calibri"/>
              </a:defRPr>
            </a:lvl1pPr>
          </a:lstStyle>
          <a:p>
            <a:r>
              <a:rPr lang="en-US">
                <a:solidFill>
                  <a:srgbClr val="464749"/>
                </a:solidFill>
              </a:rPr>
              <a:t>Click to edit Master title style</a:t>
            </a:r>
            <a:endParaRPr lang="en-US" dirty="0">
              <a:solidFill>
                <a:srgbClr val="464749"/>
              </a:solidFill>
            </a:endParaRPr>
          </a:p>
        </p:txBody>
      </p:sp>
      <p:sp>
        <p:nvSpPr>
          <p:cNvPr id="42" name="Subtitle 2"/>
          <p:cNvSpPr txBox="1">
            <a:spLocks/>
          </p:cNvSpPr>
          <p:nvPr userDrawn="1"/>
        </p:nvSpPr>
        <p:spPr>
          <a:xfrm>
            <a:off x="557517" y="4940300"/>
            <a:ext cx="1817889" cy="1292195"/>
          </a:xfrm>
          <a:prstGeom prst="rect">
            <a:avLst/>
          </a:prstGeom>
        </p:spPr>
        <p:txBody>
          <a:bodyPr vert="horz" lIns="91440" tIns="45720" rIns="91440" bIns="45720" rtlCol="0">
            <a:normAutofit/>
          </a:bodyPr>
          <a:lstStyle>
            <a:lvl1pPr marL="0" indent="0" algn="l" defTabSz="457200" rtl="0" eaLnBrk="1" latinLnBrk="0" hangingPunct="1">
              <a:lnSpc>
                <a:spcPct val="120000"/>
              </a:lnSpc>
              <a:spcBef>
                <a:spcPct val="20000"/>
              </a:spcBef>
              <a:buFont typeface="Arial"/>
              <a:buNone/>
              <a:defRPr sz="1100" kern="1200">
                <a:solidFill>
                  <a:schemeClr val="accent5"/>
                </a:solidFill>
                <a:latin typeface="Calibri"/>
                <a:ea typeface="+mn-ea"/>
                <a:cs typeface="Calibri"/>
              </a:defRPr>
            </a:lvl1pPr>
            <a:lvl2pPr marL="4572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2pPr>
            <a:lvl3pPr marL="9144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3pPr>
            <a:lvl4pPr marL="13716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4pPr>
            <a:lvl5pPr marL="18288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a:solidFill>
                  <a:srgbClr val="96999D"/>
                </a:solidFill>
              </a:rPr>
              <a:t>Click to edit Master subtitle style</a:t>
            </a:r>
            <a:endParaRPr lang="en-US" dirty="0">
              <a:solidFill>
                <a:srgbClr val="96999D"/>
              </a:solidFill>
            </a:endParaRPr>
          </a:p>
        </p:txBody>
      </p:sp>
    </p:spTree>
    <p:extLst>
      <p:ext uri="{BB962C8B-B14F-4D97-AF65-F5344CB8AC3E}">
        <p14:creationId xmlns:p14="http://schemas.microsoft.com/office/powerpoint/2010/main" val="2832772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4_Title Slide">
    <p:spTree>
      <p:nvGrpSpPr>
        <p:cNvPr id="1" name=""/>
        <p:cNvGrpSpPr/>
        <p:nvPr/>
      </p:nvGrpSpPr>
      <p:grpSpPr>
        <a:xfrm>
          <a:off x="0" y="0"/>
          <a:ext cx="0" cy="0"/>
          <a:chOff x="0" y="0"/>
          <a:chExt cx="0" cy="0"/>
        </a:xfrm>
      </p:grpSpPr>
      <p:sp>
        <p:nvSpPr>
          <p:cNvPr id="27" name="Text Placeholder 1"/>
          <p:cNvSpPr>
            <a:spLocks noGrp="1"/>
          </p:cNvSpPr>
          <p:nvPr>
            <p:ph type="body" sz="quarter" idx="29" hasCustomPrompt="1"/>
          </p:nvPr>
        </p:nvSpPr>
        <p:spPr>
          <a:xfrm>
            <a:off x="551446" y="1665175"/>
            <a:ext cx="851330" cy="851330"/>
          </a:xfrm>
          <a:prstGeom prst="round1Rect">
            <a:avLst>
              <a:gd name="adj" fmla="val 13199"/>
            </a:avLst>
          </a:prstGeom>
          <a:solidFill>
            <a:srgbClr val="76BD45"/>
          </a:solidFill>
          <a:ln w="19050" cmpd="sng">
            <a:noFill/>
          </a:ln>
        </p:spPr>
        <p:txBody>
          <a:bodyPr/>
          <a:lstStyle/>
          <a:p>
            <a:r>
              <a:rPr lang="en-US" dirty="0"/>
              <a:t> </a:t>
            </a:r>
          </a:p>
        </p:txBody>
      </p:sp>
      <p:sp>
        <p:nvSpPr>
          <p:cNvPr id="2" name="Title 1"/>
          <p:cNvSpPr>
            <a:spLocks noGrp="1"/>
          </p:cNvSpPr>
          <p:nvPr>
            <p:ph type="ctrTitle"/>
          </p:nvPr>
        </p:nvSpPr>
        <p:spPr>
          <a:xfrm>
            <a:off x="1550842" y="1665175"/>
            <a:ext cx="3088410" cy="459303"/>
          </a:xfrm>
        </p:spPr>
        <p:txBody>
          <a:bodyPr>
            <a:noAutofit/>
          </a:bodyPr>
          <a:lstStyle>
            <a:lvl1pPr>
              <a:defRPr sz="1600">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1556911" y="2047905"/>
            <a:ext cx="3088412" cy="593936"/>
          </a:xfrm>
        </p:spPr>
        <p:txBody>
          <a:bodyPr>
            <a:normAutofit/>
          </a:bodyPr>
          <a:lstStyle>
            <a:lvl1pPr marL="0" indent="0" algn="l">
              <a:buNone/>
              <a:defRPr sz="11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23" name="Title 1"/>
          <p:cNvSpPr txBox="1">
            <a:spLocks/>
          </p:cNvSpPr>
          <p:nvPr userDrawn="1"/>
        </p:nvSpPr>
        <p:spPr>
          <a:xfrm>
            <a:off x="457200" y="274640"/>
            <a:ext cx="8229600" cy="939233"/>
          </a:xfrm>
          <a:prstGeom prst="rect">
            <a:avLst/>
          </a:prstGeom>
        </p:spPr>
        <p:txBody>
          <a:bodyPr vert="horz" lIns="91440" tIns="45720" rIns="91440" bIns="45720" rtlCol="0" anchor="t">
            <a:normAutofit/>
          </a:bodyPr>
          <a:lstStyle>
            <a:lvl1pPr algn="l" defTabSz="457200" rtl="0" eaLnBrk="1" latinLnBrk="0" hangingPunct="1">
              <a:spcBef>
                <a:spcPct val="0"/>
              </a:spcBef>
              <a:buNone/>
              <a:defRPr sz="2000" kern="1200">
                <a:solidFill>
                  <a:srgbClr val="FFFFFF"/>
                </a:solidFill>
                <a:latin typeface="Calibri"/>
                <a:ea typeface="+mj-ea"/>
                <a:cs typeface="Calibri"/>
              </a:defRPr>
            </a:lvl1pPr>
          </a:lstStyle>
          <a:p>
            <a:r>
              <a:rPr lang="en-US" dirty="0"/>
              <a:t>Click to edit Master title style</a:t>
            </a:r>
          </a:p>
        </p:txBody>
      </p:sp>
      <p:cxnSp>
        <p:nvCxnSpPr>
          <p:cNvPr id="24" name="Straight Connector 23"/>
          <p:cNvCxnSpPr/>
          <p:nvPr userDrawn="1"/>
        </p:nvCxnSpPr>
        <p:spPr>
          <a:xfrm>
            <a:off x="4138608" y="965893"/>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40" name="Text Placeholder 25"/>
          <p:cNvSpPr>
            <a:spLocks noGrp="1"/>
          </p:cNvSpPr>
          <p:nvPr>
            <p:ph type="body" sz="quarter" idx="17" hasCustomPrompt="1"/>
          </p:nvPr>
        </p:nvSpPr>
        <p:spPr>
          <a:xfrm>
            <a:off x="1544771" y="3326632"/>
            <a:ext cx="3088410" cy="459303"/>
          </a:xfrm>
        </p:spPr>
        <p:txBody>
          <a:bodyPr anchor="t">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600">
                <a:solidFill>
                  <a:schemeClr val="accent4"/>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1" name="Text Placeholder 25"/>
          <p:cNvSpPr>
            <a:spLocks noGrp="1"/>
          </p:cNvSpPr>
          <p:nvPr>
            <p:ph type="body" sz="quarter" idx="18" hasCustomPrompt="1"/>
          </p:nvPr>
        </p:nvSpPr>
        <p:spPr>
          <a:xfrm>
            <a:off x="1544771" y="3709363"/>
            <a:ext cx="3088410" cy="602381"/>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100">
                <a:solidFill>
                  <a:schemeClr val="accent5"/>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2" name="Text Placeholder 25"/>
          <p:cNvSpPr>
            <a:spLocks noGrp="1"/>
          </p:cNvSpPr>
          <p:nvPr>
            <p:ph type="body" sz="quarter" idx="19" hasCustomPrompt="1"/>
          </p:nvPr>
        </p:nvSpPr>
        <p:spPr>
          <a:xfrm>
            <a:off x="1556911" y="5002956"/>
            <a:ext cx="3088410" cy="459303"/>
          </a:xfrm>
        </p:spPr>
        <p:txBody>
          <a:bodyPr anchor="t">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600">
                <a:solidFill>
                  <a:schemeClr val="accent4"/>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3" name="Text Placeholder 25"/>
          <p:cNvSpPr>
            <a:spLocks noGrp="1"/>
          </p:cNvSpPr>
          <p:nvPr>
            <p:ph type="body" sz="quarter" idx="20" hasCustomPrompt="1"/>
          </p:nvPr>
        </p:nvSpPr>
        <p:spPr>
          <a:xfrm>
            <a:off x="1556911" y="5385687"/>
            <a:ext cx="3088410" cy="602381"/>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100">
                <a:solidFill>
                  <a:schemeClr val="accent5"/>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4" name="Text Placeholder 25"/>
          <p:cNvSpPr>
            <a:spLocks noGrp="1"/>
          </p:cNvSpPr>
          <p:nvPr>
            <p:ph type="body" sz="quarter" idx="21" hasCustomPrompt="1"/>
          </p:nvPr>
        </p:nvSpPr>
        <p:spPr>
          <a:xfrm>
            <a:off x="5944620" y="1665407"/>
            <a:ext cx="3088410" cy="459303"/>
          </a:xfrm>
        </p:spPr>
        <p:txBody>
          <a:bodyPr anchor="t">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600">
                <a:solidFill>
                  <a:schemeClr val="accent4"/>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5" name="Text Placeholder 25"/>
          <p:cNvSpPr>
            <a:spLocks noGrp="1"/>
          </p:cNvSpPr>
          <p:nvPr>
            <p:ph type="body" sz="quarter" idx="22" hasCustomPrompt="1"/>
          </p:nvPr>
        </p:nvSpPr>
        <p:spPr>
          <a:xfrm>
            <a:off x="5944620" y="2048137"/>
            <a:ext cx="3088410" cy="602381"/>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100">
                <a:solidFill>
                  <a:schemeClr val="accent5"/>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6" name="Text Placeholder 25"/>
          <p:cNvSpPr>
            <a:spLocks noGrp="1"/>
          </p:cNvSpPr>
          <p:nvPr>
            <p:ph type="body" sz="quarter" idx="23" hasCustomPrompt="1"/>
          </p:nvPr>
        </p:nvSpPr>
        <p:spPr>
          <a:xfrm>
            <a:off x="5944620" y="3318420"/>
            <a:ext cx="3088410" cy="459303"/>
          </a:xfrm>
        </p:spPr>
        <p:txBody>
          <a:bodyPr anchor="t">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600">
                <a:solidFill>
                  <a:schemeClr val="accent4"/>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7" name="Text Placeholder 25"/>
          <p:cNvSpPr>
            <a:spLocks noGrp="1"/>
          </p:cNvSpPr>
          <p:nvPr>
            <p:ph type="body" sz="quarter" idx="24" hasCustomPrompt="1"/>
          </p:nvPr>
        </p:nvSpPr>
        <p:spPr>
          <a:xfrm>
            <a:off x="5944620" y="3701151"/>
            <a:ext cx="3088410" cy="602381"/>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100">
                <a:solidFill>
                  <a:schemeClr val="accent5"/>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8" name="Text Placeholder 25"/>
          <p:cNvSpPr>
            <a:spLocks noGrp="1"/>
          </p:cNvSpPr>
          <p:nvPr>
            <p:ph type="body" sz="quarter" idx="25" hasCustomPrompt="1"/>
          </p:nvPr>
        </p:nvSpPr>
        <p:spPr>
          <a:xfrm>
            <a:off x="5944620" y="5002956"/>
            <a:ext cx="3088410" cy="459303"/>
          </a:xfrm>
        </p:spPr>
        <p:txBody>
          <a:bodyPr anchor="t">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600">
                <a:solidFill>
                  <a:schemeClr val="accent4"/>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9" name="Text Placeholder 25"/>
          <p:cNvSpPr>
            <a:spLocks noGrp="1"/>
          </p:cNvSpPr>
          <p:nvPr>
            <p:ph type="body" sz="quarter" idx="26" hasCustomPrompt="1"/>
          </p:nvPr>
        </p:nvSpPr>
        <p:spPr>
          <a:xfrm>
            <a:off x="5944620" y="5385687"/>
            <a:ext cx="3088410" cy="602381"/>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100">
                <a:solidFill>
                  <a:schemeClr val="accent5"/>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50" name="Text Placeholder 37"/>
          <p:cNvSpPr>
            <a:spLocks noGrp="1"/>
          </p:cNvSpPr>
          <p:nvPr>
            <p:ph type="body" sz="quarter" idx="27"/>
          </p:nvPr>
        </p:nvSpPr>
        <p:spPr>
          <a:xfrm>
            <a:off x="546100" y="266436"/>
            <a:ext cx="8147050" cy="702281"/>
          </a:xfrm>
        </p:spPr>
        <p:txBody>
          <a:bodyPr>
            <a:normAutofit/>
          </a:bodyPr>
          <a:lstStyle>
            <a:lvl1pPr algn="ctr">
              <a:defRPr sz="2000">
                <a:solidFill>
                  <a:srgbClr val="464749"/>
                </a:solidFill>
              </a:defRPr>
            </a:lvl1pPr>
          </a:lstStyle>
          <a:p>
            <a:pPr lvl="0"/>
            <a:endParaRPr lang="en-US" dirty="0"/>
          </a:p>
        </p:txBody>
      </p:sp>
      <p:sp>
        <p:nvSpPr>
          <p:cNvPr id="25" name="Text Placeholder 1"/>
          <p:cNvSpPr>
            <a:spLocks noGrp="1"/>
          </p:cNvSpPr>
          <p:nvPr>
            <p:ph type="body" sz="quarter" idx="35" hasCustomPrompt="1"/>
          </p:nvPr>
        </p:nvSpPr>
        <p:spPr>
          <a:xfrm>
            <a:off x="551446" y="3318420"/>
            <a:ext cx="851330" cy="851330"/>
          </a:xfrm>
          <a:prstGeom prst="round1Rect">
            <a:avLst>
              <a:gd name="adj" fmla="val 13199"/>
            </a:avLst>
          </a:prstGeom>
          <a:solidFill>
            <a:srgbClr val="76BD45"/>
          </a:solidFill>
          <a:ln w="19050" cmpd="sng">
            <a:noFill/>
          </a:ln>
        </p:spPr>
        <p:txBody>
          <a:bodyPr/>
          <a:lstStyle/>
          <a:p>
            <a:r>
              <a:rPr lang="en-US" dirty="0"/>
              <a:t> </a:t>
            </a:r>
          </a:p>
        </p:txBody>
      </p:sp>
      <p:sp>
        <p:nvSpPr>
          <p:cNvPr id="26" name="Text Placeholder 1"/>
          <p:cNvSpPr>
            <a:spLocks noGrp="1"/>
          </p:cNvSpPr>
          <p:nvPr>
            <p:ph type="body" sz="quarter" idx="36" hasCustomPrompt="1"/>
          </p:nvPr>
        </p:nvSpPr>
        <p:spPr>
          <a:xfrm>
            <a:off x="551446" y="5002956"/>
            <a:ext cx="851330" cy="851330"/>
          </a:xfrm>
          <a:prstGeom prst="round1Rect">
            <a:avLst>
              <a:gd name="adj" fmla="val 13199"/>
            </a:avLst>
          </a:prstGeom>
          <a:solidFill>
            <a:srgbClr val="76BD45"/>
          </a:solidFill>
          <a:ln w="19050" cmpd="sng">
            <a:noFill/>
          </a:ln>
        </p:spPr>
        <p:txBody>
          <a:bodyPr/>
          <a:lstStyle/>
          <a:p>
            <a:r>
              <a:rPr lang="en-US" dirty="0"/>
              <a:t> </a:t>
            </a:r>
          </a:p>
        </p:txBody>
      </p:sp>
      <p:sp>
        <p:nvSpPr>
          <p:cNvPr id="33" name="Text Placeholder 1"/>
          <p:cNvSpPr>
            <a:spLocks noGrp="1"/>
          </p:cNvSpPr>
          <p:nvPr>
            <p:ph type="body" sz="quarter" idx="37" hasCustomPrompt="1"/>
          </p:nvPr>
        </p:nvSpPr>
        <p:spPr>
          <a:xfrm>
            <a:off x="4884467" y="1665175"/>
            <a:ext cx="851330" cy="851330"/>
          </a:xfrm>
          <a:prstGeom prst="round1Rect">
            <a:avLst>
              <a:gd name="adj" fmla="val 13199"/>
            </a:avLst>
          </a:prstGeom>
          <a:solidFill>
            <a:srgbClr val="76BD45"/>
          </a:solidFill>
          <a:ln w="19050" cmpd="sng">
            <a:noFill/>
          </a:ln>
        </p:spPr>
        <p:txBody>
          <a:bodyPr/>
          <a:lstStyle/>
          <a:p>
            <a:r>
              <a:rPr lang="en-US" dirty="0"/>
              <a:t> </a:t>
            </a:r>
          </a:p>
        </p:txBody>
      </p:sp>
      <p:sp>
        <p:nvSpPr>
          <p:cNvPr id="34" name="Text Placeholder 1"/>
          <p:cNvSpPr>
            <a:spLocks noGrp="1"/>
          </p:cNvSpPr>
          <p:nvPr>
            <p:ph type="body" sz="quarter" idx="38" hasCustomPrompt="1"/>
          </p:nvPr>
        </p:nvSpPr>
        <p:spPr>
          <a:xfrm>
            <a:off x="4884467" y="3318420"/>
            <a:ext cx="851330" cy="851330"/>
          </a:xfrm>
          <a:prstGeom prst="round1Rect">
            <a:avLst>
              <a:gd name="adj" fmla="val 13199"/>
            </a:avLst>
          </a:prstGeom>
          <a:solidFill>
            <a:srgbClr val="76BD45"/>
          </a:solidFill>
          <a:ln w="19050" cmpd="sng">
            <a:noFill/>
          </a:ln>
        </p:spPr>
        <p:txBody>
          <a:bodyPr/>
          <a:lstStyle/>
          <a:p>
            <a:r>
              <a:rPr lang="en-US" dirty="0"/>
              <a:t> </a:t>
            </a:r>
          </a:p>
        </p:txBody>
      </p:sp>
      <p:sp>
        <p:nvSpPr>
          <p:cNvPr id="35" name="Text Placeholder 1"/>
          <p:cNvSpPr>
            <a:spLocks noGrp="1"/>
          </p:cNvSpPr>
          <p:nvPr>
            <p:ph type="body" sz="quarter" idx="39" hasCustomPrompt="1"/>
          </p:nvPr>
        </p:nvSpPr>
        <p:spPr>
          <a:xfrm>
            <a:off x="4884467" y="5002956"/>
            <a:ext cx="851330" cy="851330"/>
          </a:xfrm>
          <a:prstGeom prst="round1Rect">
            <a:avLst>
              <a:gd name="adj" fmla="val 13199"/>
            </a:avLst>
          </a:prstGeom>
          <a:solidFill>
            <a:srgbClr val="76BD45"/>
          </a:solidFill>
          <a:ln w="19050" cmpd="sng">
            <a:noFill/>
          </a:ln>
        </p:spPr>
        <p:txBody>
          <a:bodyPr/>
          <a:lstStyle/>
          <a:p>
            <a:r>
              <a:rPr lang="en-US" dirty="0"/>
              <a:t> </a:t>
            </a:r>
          </a:p>
        </p:txBody>
      </p:sp>
    </p:spTree>
    <p:extLst>
      <p:ext uri="{BB962C8B-B14F-4D97-AF65-F5344CB8AC3E}">
        <p14:creationId xmlns:p14="http://schemas.microsoft.com/office/powerpoint/2010/main" val="3400334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457200" y="1964956"/>
            <a:ext cx="2057206" cy="2108929"/>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cxnSp>
        <p:nvCxnSpPr>
          <p:cNvPr id="18" name="Straight Connector 17"/>
          <p:cNvCxnSpPr/>
          <p:nvPr userDrawn="1"/>
        </p:nvCxnSpPr>
        <p:spPr>
          <a:xfrm>
            <a:off x="2717004" y="3352492"/>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Rectangle 7"/>
          <p:cNvSpPr/>
          <p:nvPr userDrawn="1"/>
        </p:nvSpPr>
        <p:spPr>
          <a:xfrm>
            <a:off x="457200" y="4224996"/>
            <a:ext cx="2057206" cy="2108929"/>
          </a:xfrm>
          <a:prstGeom prst="rect">
            <a:avLst/>
          </a:prstGeom>
          <a:solidFill>
            <a:srgbClr val="464749"/>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9" name="Rectangle 8"/>
          <p:cNvSpPr/>
          <p:nvPr userDrawn="1"/>
        </p:nvSpPr>
        <p:spPr>
          <a:xfrm>
            <a:off x="2717004" y="1964956"/>
            <a:ext cx="2057206" cy="210892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13" name="Picture Placeholder 11"/>
          <p:cNvSpPr>
            <a:spLocks noGrp="1"/>
          </p:cNvSpPr>
          <p:nvPr>
            <p:ph type="pic" sz="quarter" idx="14"/>
          </p:nvPr>
        </p:nvSpPr>
        <p:spPr>
          <a:xfrm>
            <a:off x="2717004" y="4224987"/>
            <a:ext cx="2057205" cy="2108928"/>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19" name="Picture Placeholder 11"/>
          <p:cNvSpPr>
            <a:spLocks noGrp="1"/>
          </p:cNvSpPr>
          <p:nvPr>
            <p:ph type="pic" sz="quarter" idx="15"/>
          </p:nvPr>
        </p:nvSpPr>
        <p:spPr>
          <a:xfrm>
            <a:off x="5011714" y="1964946"/>
            <a:ext cx="3675086" cy="4391405"/>
          </a:xfrm>
          <a:prstGeom prst="round1Rect">
            <a:avLst>
              <a:gd name="adj" fmla="val 8784"/>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23" name="Subtitle 2"/>
          <p:cNvSpPr>
            <a:spLocks noGrp="1"/>
          </p:cNvSpPr>
          <p:nvPr>
            <p:ph type="subTitle" idx="1"/>
          </p:nvPr>
        </p:nvSpPr>
        <p:spPr>
          <a:xfrm>
            <a:off x="457200" y="1275729"/>
            <a:ext cx="8229600" cy="689216"/>
          </a:xfrm>
        </p:spPr>
        <p:txBody>
          <a:bodyPr>
            <a:normAutofit/>
          </a:bodyPr>
          <a:lstStyle>
            <a:lvl1pPr marL="0" indent="0" algn="ctr">
              <a:buNone/>
              <a:defRPr sz="1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Text Placeholder 4"/>
          <p:cNvSpPr>
            <a:spLocks noGrp="1"/>
          </p:cNvSpPr>
          <p:nvPr>
            <p:ph type="body" sz="quarter" idx="16" hasCustomPrompt="1"/>
          </p:nvPr>
        </p:nvSpPr>
        <p:spPr>
          <a:xfrm>
            <a:off x="2717004" y="2186541"/>
            <a:ext cx="2050246" cy="705995"/>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a:t>
            </a:r>
            <a:br>
              <a:rPr lang="en-US" dirty="0"/>
            </a:br>
            <a:r>
              <a:rPr lang="en-US" dirty="0"/>
              <a:t> title style</a:t>
            </a:r>
          </a:p>
        </p:txBody>
      </p:sp>
      <p:sp>
        <p:nvSpPr>
          <p:cNvPr id="32" name="Text Placeholder 31"/>
          <p:cNvSpPr>
            <a:spLocks noGrp="1"/>
          </p:cNvSpPr>
          <p:nvPr>
            <p:ph type="body" sz="quarter" idx="17" hasCustomPrompt="1"/>
          </p:nvPr>
        </p:nvSpPr>
        <p:spPr>
          <a:xfrm>
            <a:off x="2717004" y="2892537"/>
            <a:ext cx="2050439" cy="1181339"/>
          </a:xfrm>
        </p:spPr>
        <p:txBody>
          <a:bodyPr>
            <a:normAutofit/>
          </a:bodyPr>
          <a:lstStyle>
            <a:lvl1pPr algn="ctr">
              <a:defRPr sz="1100"/>
            </a:lvl1pPr>
          </a:lstStyle>
          <a:p>
            <a:pPr lvl="0"/>
            <a:r>
              <a:rPr lang="en-US" dirty="0"/>
              <a:t>Click to edit subtitle text styles</a:t>
            </a:r>
          </a:p>
        </p:txBody>
      </p:sp>
      <p:sp>
        <p:nvSpPr>
          <p:cNvPr id="33" name="Text Placeholder 4"/>
          <p:cNvSpPr>
            <a:spLocks noGrp="1"/>
          </p:cNvSpPr>
          <p:nvPr>
            <p:ph type="body" sz="quarter" idx="18" hasCustomPrompt="1"/>
          </p:nvPr>
        </p:nvSpPr>
        <p:spPr>
          <a:xfrm>
            <a:off x="457200" y="4446581"/>
            <a:ext cx="2050247" cy="705995"/>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a:t>
            </a:r>
            <a:br>
              <a:rPr lang="en-US" dirty="0"/>
            </a:br>
            <a:r>
              <a:rPr lang="en-US" dirty="0"/>
              <a:t> title style</a:t>
            </a:r>
          </a:p>
        </p:txBody>
      </p:sp>
      <p:sp>
        <p:nvSpPr>
          <p:cNvPr id="34" name="Text Placeholder 31"/>
          <p:cNvSpPr>
            <a:spLocks noGrp="1"/>
          </p:cNvSpPr>
          <p:nvPr>
            <p:ph type="body" sz="quarter" idx="19" hasCustomPrompt="1"/>
          </p:nvPr>
        </p:nvSpPr>
        <p:spPr>
          <a:xfrm>
            <a:off x="457200" y="5176092"/>
            <a:ext cx="2050440" cy="1180259"/>
          </a:xfrm>
        </p:spPr>
        <p:txBody>
          <a:bodyPr>
            <a:normAutofit/>
          </a:bodyPr>
          <a:lstStyle>
            <a:lvl1pPr algn="ctr">
              <a:defRPr sz="1100"/>
            </a:lvl1pPr>
          </a:lstStyle>
          <a:p>
            <a:pPr lvl="0"/>
            <a:r>
              <a:rPr lang="en-US" dirty="0"/>
              <a:t>Click to edit subtitle text styles</a:t>
            </a:r>
          </a:p>
        </p:txBody>
      </p:sp>
      <p:cxnSp>
        <p:nvCxnSpPr>
          <p:cNvPr id="17" name="Straight Connector 16"/>
          <p:cNvCxnSpPr/>
          <p:nvPr userDrawn="1"/>
        </p:nvCxnSpPr>
        <p:spPr>
          <a:xfrm>
            <a:off x="4138608" y="965893"/>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20" name="Text Placeholder 37"/>
          <p:cNvSpPr>
            <a:spLocks noGrp="1"/>
          </p:cNvSpPr>
          <p:nvPr>
            <p:ph type="body" sz="quarter" idx="27"/>
          </p:nvPr>
        </p:nvSpPr>
        <p:spPr>
          <a:xfrm>
            <a:off x="457200" y="266436"/>
            <a:ext cx="8235950" cy="702281"/>
          </a:xfrm>
        </p:spPr>
        <p:txBody>
          <a:bodyPr>
            <a:normAutofit/>
          </a:bodyPr>
          <a:lstStyle>
            <a:lvl1pPr algn="ctr">
              <a:defRPr sz="2000">
                <a:solidFill>
                  <a:srgbClr val="464749"/>
                </a:solidFill>
              </a:defRPr>
            </a:lvl1pPr>
          </a:lstStyle>
          <a:p>
            <a:pPr lvl="0"/>
            <a:endParaRPr lang="en-US" dirty="0"/>
          </a:p>
        </p:txBody>
      </p:sp>
    </p:spTree>
    <p:extLst>
      <p:ext uri="{BB962C8B-B14F-4D97-AF65-F5344CB8AC3E}">
        <p14:creationId xmlns:p14="http://schemas.microsoft.com/office/powerpoint/2010/main" val="4126080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18" name="Text Placeholder 1"/>
          <p:cNvSpPr>
            <a:spLocks noGrp="1"/>
          </p:cNvSpPr>
          <p:nvPr>
            <p:ph type="body" sz="quarter" idx="31" hasCustomPrompt="1"/>
          </p:nvPr>
        </p:nvSpPr>
        <p:spPr>
          <a:xfrm>
            <a:off x="2827779" y="294666"/>
            <a:ext cx="2418243" cy="3044039"/>
          </a:xfrm>
          <a:prstGeom prst="round1Rect">
            <a:avLst>
              <a:gd name="adj" fmla="val 0"/>
            </a:avLst>
          </a:prstGeom>
          <a:solidFill>
            <a:schemeClr val="accent4"/>
          </a:solidFill>
          <a:ln w="19050" cmpd="sng">
            <a:noFill/>
          </a:ln>
        </p:spPr>
        <p:txBody>
          <a:bodyPr/>
          <a:lstStyle/>
          <a:p>
            <a:r>
              <a:rPr lang="en-US" dirty="0"/>
              <a:t> </a:t>
            </a:r>
          </a:p>
        </p:txBody>
      </p:sp>
      <p:sp>
        <p:nvSpPr>
          <p:cNvPr id="16" name="Text Placeholder 1"/>
          <p:cNvSpPr>
            <a:spLocks noGrp="1"/>
          </p:cNvSpPr>
          <p:nvPr>
            <p:ph type="body" sz="quarter" idx="30" hasCustomPrompt="1"/>
          </p:nvPr>
        </p:nvSpPr>
        <p:spPr>
          <a:xfrm>
            <a:off x="225327" y="278903"/>
            <a:ext cx="2418243" cy="3044039"/>
          </a:xfrm>
          <a:prstGeom prst="round1Rect">
            <a:avLst>
              <a:gd name="adj" fmla="val 0"/>
            </a:avLst>
          </a:prstGeom>
          <a:solidFill>
            <a:srgbClr val="76BD45"/>
          </a:solidFill>
          <a:ln w="19050" cmpd="sng">
            <a:noFill/>
          </a:ln>
        </p:spPr>
        <p:txBody>
          <a:bodyPr/>
          <a:lstStyle/>
          <a:p>
            <a:r>
              <a:rPr lang="en-US" dirty="0"/>
              <a:t> </a:t>
            </a:r>
          </a:p>
        </p:txBody>
      </p:sp>
      <p:sp>
        <p:nvSpPr>
          <p:cNvPr id="21" name="Text Placeholder 1"/>
          <p:cNvSpPr>
            <a:spLocks noGrp="1"/>
          </p:cNvSpPr>
          <p:nvPr>
            <p:ph type="body" sz="quarter" idx="32" hasCustomPrompt="1"/>
          </p:nvPr>
        </p:nvSpPr>
        <p:spPr>
          <a:xfrm>
            <a:off x="221830" y="3576043"/>
            <a:ext cx="2418243" cy="3044039"/>
          </a:xfrm>
          <a:prstGeom prst="round1Rect">
            <a:avLst>
              <a:gd name="adj" fmla="val 0"/>
            </a:avLst>
          </a:prstGeom>
          <a:solidFill>
            <a:schemeClr val="accent3"/>
          </a:solidFill>
          <a:ln w="19050" cmpd="sng">
            <a:noFill/>
          </a:ln>
        </p:spPr>
        <p:txBody>
          <a:bodyPr/>
          <a:lstStyle/>
          <a:p>
            <a:r>
              <a:rPr lang="en-US" dirty="0"/>
              <a:t> </a:t>
            </a:r>
          </a:p>
        </p:txBody>
      </p:sp>
      <p:sp>
        <p:nvSpPr>
          <p:cNvPr id="22" name="Text Placeholder 1"/>
          <p:cNvSpPr>
            <a:spLocks noGrp="1"/>
          </p:cNvSpPr>
          <p:nvPr>
            <p:ph type="body" sz="quarter" idx="33" hasCustomPrompt="1"/>
          </p:nvPr>
        </p:nvSpPr>
        <p:spPr>
          <a:xfrm>
            <a:off x="2827779" y="3576043"/>
            <a:ext cx="2418243" cy="3044039"/>
          </a:xfrm>
          <a:prstGeom prst="round1Rect">
            <a:avLst>
              <a:gd name="adj" fmla="val 0"/>
            </a:avLst>
          </a:prstGeom>
          <a:solidFill>
            <a:schemeClr val="accent2"/>
          </a:solidFill>
          <a:ln w="19050" cmpd="sng">
            <a:noFill/>
          </a:ln>
        </p:spPr>
        <p:txBody>
          <a:bodyPr/>
          <a:lstStyle/>
          <a:p>
            <a:r>
              <a:rPr lang="en-US" dirty="0"/>
              <a:t> </a:t>
            </a:r>
          </a:p>
        </p:txBody>
      </p:sp>
      <p:sp>
        <p:nvSpPr>
          <p:cNvPr id="19" name="Picture Placeholder 11"/>
          <p:cNvSpPr>
            <a:spLocks noGrp="1"/>
          </p:cNvSpPr>
          <p:nvPr>
            <p:ph type="pic" sz="quarter" idx="15"/>
          </p:nvPr>
        </p:nvSpPr>
        <p:spPr>
          <a:xfrm>
            <a:off x="5419338" y="278901"/>
            <a:ext cx="3524053" cy="6335059"/>
          </a:xfrm>
          <a:prstGeom prst="round1Rect">
            <a:avLst>
              <a:gd name="adj" fmla="val 8784"/>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36" name="Text Placeholder 4"/>
          <p:cNvSpPr>
            <a:spLocks noGrp="1"/>
          </p:cNvSpPr>
          <p:nvPr>
            <p:ph type="body" sz="quarter" idx="18" hasCustomPrompt="1"/>
          </p:nvPr>
        </p:nvSpPr>
        <p:spPr>
          <a:xfrm>
            <a:off x="225319" y="1709272"/>
            <a:ext cx="2414746" cy="520641"/>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 name="Text Placeholder 2"/>
          <p:cNvSpPr>
            <a:spLocks noGrp="1"/>
          </p:cNvSpPr>
          <p:nvPr>
            <p:ph type="body" sz="quarter" idx="20"/>
          </p:nvPr>
        </p:nvSpPr>
        <p:spPr>
          <a:xfrm>
            <a:off x="221822" y="2229922"/>
            <a:ext cx="2421740" cy="1102644"/>
          </a:xfrm>
        </p:spPr>
        <p:txBody>
          <a:bodyPr>
            <a:normAutofit/>
          </a:bodyPr>
          <a:lstStyle>
            <a:lvl1pPr algn="ctr">
              <a:defRPr sz="1100"/>
            </a:lvl1pPr>
          </a:lstStyle>
          <a:p>
            <a:pPr lvl="0"/>
            <a:r>
              <a:rPr lang="en-US" dirty="0"/>
              <a:t>Click to edit Master text styles</a:t>
            </a:r>
          </a:p>
        </p:txBody>
      </p:sp>
      <p:sp>
        <p:nvSpPr>
          <p:cNvPr id="38" name="Text Placeholder 4"/>
          <p:cNvSpPr>
            <a:spLocks noGrp="1"/>
          </p:cNvSpPr>
          <p:nvPr>
            <p:ph type="body" sz="quarter" idx="21" hasCustomPrompt="1"/>
          </p:nvPr>
        </p:nvSpPr>
        <p:spPr>
          <a:xfrm>
            <a:off x="2824274" y="1699655"/>
            <a:ext cx="2414746" cy="520641"/>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9" name="Text Placeholder 2"/>
          <p:cNvSpPr>
            <a:spLocks noGrp="1"/>
          </p:cNvSpPr>
          <p:nvPr>
            <p:ph type="body" sz="quarter" idx="22"/>
          </p:nvPr>
        </p:nvSpPr>
        <p:spPr>
          <a:xfrm>
            <a:off x="2820777" y="2220305"/>
            <a:ext cx="2421740" cy="1102644"/>
          </a:xfrm>
        </p:spPr>
        <p:txBody>
          <a:bodyPr>
            <a:normAutofit/>
          </a:bodyPr>
          <a:lstStyle>
            <a:lvl1pPr algn="ctr">
              <a:defRPr sz="1100"/>
            </a:lvl1pPr>
          </a:lstStyle>
          <a:p>
            <a:pPr lvl="0"/>
            <a:r>
              <a:rPr lang="en-US" dirty="0"/>
              <a:t>Click to edit Master text styles</a:t>
            </a:r>
          </a:p>
        </p:txBody>
      </p:sp>
      <p:sp>
        <p:nvSpPr>
          <p:cNvPr id="40" name="Text Placeholder 4"/>
          <p:cNvSpPr>
            <a:spLocks noGrp="1"/>
          </p:cNvSpPr>
          <p:nvPr>
            <p:ph type="body" sz="quarter" idx="23" hasCustomPrompt="1"/>
          </p:nvPr>
        </p:nvSpPr>
        <p:spPr>
          <a:xfrm>
            <a:off x="225319" y="4993745"/>
            <a:ext cx="2414746" cy="520641"/>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1" name="Text Placeholder 2"/>
          <p:cNvSpPr>
            <a:spLocks noGrp="1"/>
          </p:cNvSpPr>
          <p:nvPr>
            <p:ph type="body" sz="quarter" idx="24"/>
          </p:nvPr>
        </p:nvSpPr>
        <p:spPr>
          <a:xfrm>
            <a:off x="221822" y="5514394"/>
            <a:ext cx="2421740" cy="1102644"/>
          </a:xfrm>
        </p:spPr>
        <p:txBody>
          <a:bodyPr>
            <a:normAutofit/>
          </a:bodyPr>
          <a:lstStyle>
            <a:lvl1pPr algn="ctr">
              <a:defRPr sz="1100"/>
            </a:lvl1pPr>
          </a:lstStyle>
          <a:p>
            <a:pPr lvl="0"/>
            <a:r>
              <a:rPr lang="en-US" dirty="0"/>
              <a:t>Click to edit Master text styles</a:t>
            </a:r>
          </a:p>
        </p:txBody>
      </p:sp>
      <p:sp>
        <p:nvSpPr>
          <p:cNvPr id="42" name="Text Placeholder 4"/>
          <p:cNvSpPr>
            <a:spLocks noGrp="1"/>
          </p:cNvSpPr>
          <p:nvPr>
            <p:ph type="body" sz="quarter" idx="25" hasCustomPrompt="1"/>
          </p:nvPr>
        </p:nvSpPr>
        <p:spPr>
          <a:xfrm>
            <a:off x="2827771" y="4993745"/>
            <a:ext cx="2414746" cy="520641"/>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3" name="Text Placeholder 2"/>
          <p:cNvSpPr>
            <a:spLocks noGrp="1"/>
          </p:cNvSpPr>
          <p:nvPr>
            <p:ph type="body" sz="quarter" idx="26"/>
          </p:nvPr>
        </p:nvSpPr>
        <p:spPr>
          <a:xfrm>
            <a:off x="2824274" y="5514394"/>
            <a:ext cx="2421740" cy="1102644"/>
          </a:xfrm>
        </p:spPr>
        <p:txBody>
          <a:bodyPr>
            <a:normAutofit/>
          </a:bodyPr>
          <a:lstStyle>
            <a:lvl1pPr algn="ctr">
              <a:defRPr sz="1100"/>
            </a:lvl1pPr>
          </a:lstStyle>
          <a:p>
            <a:pPr lvl="0"/>
            <a:r>
              <a:rPr lang="en-US" dirty="0"/>
              <a:t>Click to edit Master text styles</a:t>
            </a:r>
          </a:p>
        </p:txBody>
      </p:sp>
      <p:sp>
        <p:nvSpPr>
          <p:cNvPr id="23" name="Text Placeholder 1"/>
          <p:cNvSpPr>
            <a:spLocks noGrp="1"/>
          </p:cNvSpPr>
          <p:nvPr>
            <p:ph type="body" sz="quarter" idx="29" hasCustomPrompt="1"/>
          </p:nvPr>
        </p:nvSpPr>
        <p:spPr>
          <a:xfrm>
            <a:off x="5566336" y="486982"/>
            <a:ext cx="3228696" cy="5909156"/>
          </a:xfrm>
          <a:prstGeom prst="round1Rect">
            <a:avLst>
              <a:gd name="adj" fmla="val 6879"/>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1977221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15" name="Text Placeholder 20"/>
          <p:cNvSpPr>
            <a:spLocks noGrp="1"/>
          </p:cNvSpPr>
          <p:nvPr>
            <p:ph type="body" sz="quarter" idx="29" hasCustomPrompt="1"/>
          </p:nvPr>
        </p:nvSpPr>
        <p:spPr>
          <a:xfrm>
            <a:off x="3" y="3608112"/>
            <a:ext cx="9143999" cy="3249897"/>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1" name="Text Placeholder 20"/>
          <p:cNvSpPr>
            <a:spLocks noGrp="1"/>
          </p:cNvSpPr>
          <p:nvPr>
            <p:ph type="body" sz="quarter" idx="30" hasCustomPrompt="1"/>
          </p:nvPr>
        </p:nvSpPr>
        <p:spPr>
          <a:xfrm>
            <a:off x="4205831" y="2979363"/>
            <a:ext cx="1005840" cy="100584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19" name="Picture Placeholder 11"/>
          <p:cNvSpPr>
            <a:spLocks noGrp="1"/>
          </p:cNvSpPr>
          <p:nvPr>
            <p:ph type="pic" sz="quarter" idx="15"/>
          </p:nvPr>
        </p:nvSpPr>
        <p:spPr>
          <a:xfrm>
            <a:off x="173261" y="278901"/>
            <a:ext cx="3524053" cy="6335059"/>
          </a:xfrm>
          <a:prstGeom prst="round1Rect">
            <a:avLst>
              <a:gd name="adj" fmla="val 8784"/>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20" name="Round Single Corner Rectangle 19"/>
          <p:cNvSpPr/>
          <p:nvPr userDrawn="1"/>
        </p:nvSpPr>
        <p:spPr>
          <a:xfrm>
            <a:off x="351692" y="480822"/>
            <a:ext cx="3157736" cy="5836615"/>
          </a:xfrm>
          <a:prstGeom prst="round1Rect">
            <a:avLst>
              <a:gd name="adj" fmla="val 7619"/>
            </a:avLst>
          </a:prstGeom>
          <a:noFill/>
          <a:ln w="190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18" name="Title 1"/>
          <p:cNvSpPr>
            <a:spLocks noGrp="1"/>
          </p:cNvSpPr>
          <p:nvPr>
            <p:ph type="ctrTitle"/>
          </p:nvPr>
        </p:nvSpPr>
        <p:spPr>
          <a:xfrm>
            <a:off x="3829909" y="992337"/>
            <a:ext cx="5108938" cy="1638843"/>
          </a:xfrm>
        </p:spPr>
        <p:txBody>
          <a:bodyPr/>
          <a:lstStyle>
            <a:lvl1pPr>
              <a:defRPr>
                <a:solidFill>
                  <a:schemeClr val="accent4"/>
                </a:solidFill>
              </a:defRPr>
            </a:lvl1pPr>
          </a:lstStyle>
          <a:p>
            <a:r>
              <a:rPr lang="en-US" dirty="0"/>
              <a:t>Click to edit Master title style</a:t>
            </a:r>
          </a:p>
        </p:txBody>
      </p:sp>
      <p:sp>
        <p:nvSpPr>
          <p:cNvPr id="41" name="Text Placeholder 4"/>
          <p:cNvSpPr>
            <a:spLocks noGrp="1"/>
          </p:cNvSpPr>
          <p:nvPr>
            <p:ph type="body" sz="quarter" idx="23" hasCustomPrompt="1"/>
          </p:nvPr>
        </p:nvSpPr>
        <p:spPr>
          <a:xfrm>
            <a:off x="3888479" y="4316583"/>
            <a:ext cx="1640544"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3886103" y="5156400"/>
            <a:ext cx="1645296" cy="1533683"/>
          </a:xfrm>
        </p:spPr>
        <p:txBody>
          <a:bodyPr>
            <a:normAutofit/>
          </a:bodyPr>
          <a:lstStyle>
            <a:lvl1pPr algn="ctr">
              <a:defRPr sz="1100"/>
            </a:lvl1pPr>
          </a:lstStyle>
          <a:p>
            <a:pPr lvl="0"/>
            <a:r>
              <a:rPr lang="en-US" dirty="0"/>
              <a:t>Click to edit Master text styles</a:t>
            </a:r>
          </a:p>
        </p:txBody>
      </p:sp>
      <p:sp>
        <p:nvSpPr>
          <p:cNvPr id="43" name="Text Placeholder 4"/>
          <p:cNvSpPr>
            <a:spLocks noGrp="1"/>
          </p:cNvSpPr>
          <p:nvPr>
            <p:ph type="body" sz="quarter" idx="25" hasCustomPrompt="1"/>
          </p:nvPr>
        </p:nvSpPr>
        <p:spPr>
          <a:xfrm>
            <a:off x="5648961" y="4316583"/>
            <a:ext cx="1640544"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4" name="Text Placeholder 2"/>
          <p:cNvSpPr>
            <a:spLocks noGrp="1"/>
          </p:cNvSpPr>
          <p:nvPr>
            <p:ph type="body" sz="quarter" idx="26"/>
          </p:nvPr>
        </p:nvSpPr>
        <p:spPr>
          <a:xfrm>
            <a:off x="5646585" y="5156400"/>
            <a:ext cx="1645296" cy="1533683"/>
          </a:xfrm>
        </p:spPr>
        <p:txBody>
          <a:bodyPr>
            <a:normAutofit/>
          </a:bodyPr>
          <a:lstStyle>
            <a:lvl1pPr algn="ctr">
              <a:defRPr sz="1100"/>
            </a:lvl1pPr>
          </a:lstStyle>
          <a:p>
            <a:pPr lvl="0"/>
            <a:r>
              <a:rPr lang="en-US" dirty="0"/>
              <a:t>Click to edit Master text styles</a:t>
            </a:r>
          </a:p>
        </p:txBody>
      </p:sp>
      <p:sp>
        <p:nvSpPr>
          <p:cNvPr id="45" name="Text Placeholder 4"/>
          <p:cNvSpPr>
            <a:spLocks noGrp="1"/>
          </p:cNvSpPr>
          <p:nvPr>
            <p:ph type="body" sz="quarter" idx="27" hasCustomPrompt="1"/>
          </p:nvPr>
        </p:nvSpPr>
        <p:spPr>
          <a:xfrm>
            <a:off x="7368622" y="4316583"/>
            <a:ext cx="1640544"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6" name="Text Placeholder 2"/>
          <p:cNvSpPr>
            <a:spLocks noGrp="1"/>
          </p:cNvSpPr>
          <p:nvPr>
            <p:ph type="body" sz="quarter" idx="28"/>
          </p:nvPr>
        </p:nvSpPr>
        <p:spPr>
          <a:xfrm>
            <a:off x="7365125" y="5156400"/>
            <a:ext cx="1645296" cy="1533683"/>
          </a:xfrm>
        </p:spPr>
        <p:txBody>
          <a:bodyPr>
            <a:normAutofit/>
          </a:bodyPr>
          <a:lstStyle>
            <a:lvl1pPr algn="ctr">
              <a:defRPr sz="1100"/>
            </a:lvl1pPr>
          </a:lstStyle>
          <a:p>
            <a:pPr lvl="0"/>
            <a:r>
              <a:rPr lang="en-US" dirty="0"/>
              <a:t>Click to edit Master text styles</a:t>
            </a:r>
          </a:p>
        </p:txBody>
      </p:sp>
      <p:sp>
        <p:nvSpPr>
          <p:cNvPr id="16" name="Text Placeholder 20"/>
          <p:cNvSpPr>
            <a:spLocks noGrp="1"/>
          </p:cNvSpPr>
          <p:nvPr>
            <p:ph type="body" sz="quarter" idx="31" hasCustomPrompt="1"/>
          </p:nvPr>
        </p:nvSpPr>
        <p:spPr>
          <a:xfrm>
            <a:off x="5966313" y="2979363"/>
            <a:ext cx="1005840" cy="100584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17" name="Text Placeholder 20"/>
          <p:cNvSpPr>
            <a:spLocks noGrp="1"/>
          </p:cNvSpPr>
          <p:nvPr>
            <p:ph type="body" sz="quarter" idx="32" hasCustomPrompt="1"/>
          </p:nvPr>
        </p:nvSpPr>
        <p:spPr>
          <a:xfrm>
            <a:off x="7685974" y="2979363"/>
            <a:ext cx="1005840" cy="100584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Tree>
    <p:extLst>
      <p:ext uri="{BB962C8B-B14F-4D97-AF65-F5344CB8AC3E}">
        <p14:creationId xmlns:p14="http://schemas.microsoft.com/office/powerpoint/2010/main" val="19324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fade">
                                      <p:cBhvr>
                                        <p:cTn id="7" dur="500"/>
                                        <p:tgtEl>
                                          <p:spTgt spid="21">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animEffect transition="in" filter="fade">
                                      <p:cBhvr>
                                        <p:cTn id="11" dur="500"/>
                                        <p:tgtEl>
                                          <p:spTgt spid="21">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6">
                                            <p:bg/>
                                          </p:spTgt>
                                        </p:tgtEl>
                                        <p:attrNameLst>
                                          <p:attrName>style.visibility</p:attrName>
                                        </p:attrNameLst>
                                      </p:cBhvr>
                                      <p:to>
                                        <p:strVal val="visible"/>
                                      </p:to>
                                    </p:set>
                                    <p:animEffect transition="in" filter="fade">
                                      <p:cBhvr>
                                        <p:cTn id="15" dur="500"/>
                                        <p:tgtEl>
                                          <p:spTgt spid="16">
                                            <p:bg/>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animEffect transition="in" filter="fade">
                                      <p:cBhvr>
                                        <p:cTn id="19" dur="500"/>
                                        <p:tgtEl>
                                          <p:spTgt spid="16">
                                            <p:txEl>
                                              <p:pRg st="0" end="0"/>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7">
                                            <p:bg/>
                                          </p:spTgt>
                                        </p:tgtEl>
                                        <p:attrNameLst>
                                          <p:attrName>style.visibility</p:attrName>
                                        </p:attrNameLst>
                                      </p:cBhvr>
                                      <p:to>
                                        <p:strVal val="visible"/>
                                      </p:to>
                                    </p:set>
                                    <p:animEffect transition="in" filter="fade">
                                      <p:cBhvr>
                                        <p:cTn id="23" dur="500"/>
                                        <p:tgtEl>
                                          <p:spTgt spid="17">
                                            <p:bg/>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fade">
                                      <p:cBhvr>
                                        <p:cTn id="27"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tmplLst>
          <p:tmpl>
            <p:tnLst>
              <p:par>
                <p:cTn presetID="10" presetClass="entr" presetSubtype="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16" grpId="0" build="p" animBg="1">
        <p:tmplLst>
          <p:tmpl>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7" grpId="0" build="p" animBg="1">
        <p:tmplLst>
          <p:tmpl>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5_Title Slide">
    <p:spTree>
      <p:nvGrpSpPr>
        <p:cNvPr id="1" name=""/>
        <p:cNvGrpSpPr/>
        <p:nvPr/>
      </p:nvGrpSpPr>
      <p:grpSpPr>
        <a:xfrm>
          <a:off x="0" y="0"/>
          <a:ext cx="0" cy="0"/>
          <a:chOff x="0" y="0"/>
          <a:chExt cx="0" cy="0"/>
        </a:xfrm>
      </p:grpSpPr>
      <p:sp>
        <p:nvSpPr>
          <p:cNvPr id="35" name="Text Placeholder 20"/>
          <p:cNvSpPr>
            <a:spLocks noGrp="1"/>
          </p:cNvSpPr>
          <p:nvPr>
            <p:ph type="body" sz="quarter" idx="39" hasCustomPrompt="1"/>
          </p:nvPr>
        </p:nvSpPr>
        <p:spPr>
          <a:xfrm>
            <a:off x="3" y="3461784"/>
            <a:ext cx="9143999" cy="3396216"/>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1" name="Text Placeholder 4"/>
          <p:cNvSpPr>
            <a:spLocks noGrp="1"/>
          </p:cNvSpPr>
          <p:nvPr>
            <p:ph type="body" sz="quarter" idx="23" hasCustomPrompt="1"/>
          </p:nvPr>
        </p:nvSpPr>
        <p:spPr>
          <a:xfrm>
            <a:off x="336381" y="4316583"/>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333578" y="5156400"/>
            <a:ext cx="1941559" cy="1533683"/>
          </a:xfrm>
        </p:spPr>
        <p:txBody>
          <a:bodyPr>
            <a:normAutofit/>
          </a:bodyPr>
          <a:lstStyle>
            <a:lvl1pPr algn="ctr">
              <a:defRPr sz="1100"/>
            </a:lvl1pPr>
          </a:lstStyle>
          <a:p>
            <a:pPr lvl="0"/>
            <a:r>
              <a:rPr lang="en-US" dirty="0"/>
              <a:t>Click to edit Master text styles</a:t>
            </a:r>
          </a:p>
        </p:txBody>
      </p:sp>
      <p:sp>
        <p:nvSpPr>
          <p:cNvPr id="21" name="Subtitle 2"/>
          <p:cNvSpPr>
            <a:spLocks noGrp="1"/>
          </p:cNvSpPr>
          <p:nvPr>
            <p:ph type="subTitle" idx="1"/>
          </p:nvPr>
        </p:nvSpPr>
        <p:spPr>
          <a:xfrm>
            <a:off x="457200" y="1262998"/>
            <a:ext cx="8229600" cy="1240548"/>
          </a:xfrm>
        </p:spPr>
        <p:txBody>
          <a:bodyPr>
            <a:normAutofit/>
          </a:bodyPr>
          <a:lstStyle>
            <a:lvl1pPr marL="0" indent="0" algn="ctr">
              <a:buNone/>
              <a:defRPr sz="1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6" name="Text Placeholder 4"/>
          <p:cNvSpPr>
            <a:spLocks noGrp="1"/>
          </p:cNvSpPr>
          <p:nvPr>
            <p:ph type="body" sz="quarter" idx="29" hasCustomPrompt="1"/>
          </p:nvPr>
        </p:nvSpPr>
        <p:spPr>
          <a:xfrm>
            <a:off x="2478703" y="4310577"/>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7" name="Text Placeholder 2"/>
          <p:cNvSpPr>
            <a:spLocks noGrp="1"/>
          </p:cNvSpPr>
          <p:nvPr>
            <p:ph type="body" sz="quarter" idx="30"/>
          </p:nvPr>
        </p:nvSpPr>
        <p:spPr>
          <a:xfrm>
            <a:off x="2478704" y="5150389"/>
            <a:ext cx="1938061" cy="1533683"/>
          </a:xfrm>
        </p:spPr>
        <p:txBody>
          <a:bodyPr>
            <a:normAutofit/>
          </a:bodyPr>
          <a:lstStyle>
            <a:lvl1pPr algn="ctr">
              <a:defRPr sz="1100"/>
            </a:lvl1pPr>
          </a:lstStyle>
          <a:p>
            <a:pPr lvl="0"/>
            <a:r>
              <a:rPr lang="en-US" dirty="0"/>
              <a:t>Click to edit Master text styles</a:t>
            </a:r>
          </a:p>
        </p:txBody>
      </p:sp>
      <p:sp>
        <p:nvSpPr>
          <p:cNvPr id="28" name="Text Placeholder 4"/>
          <p:cNvSpPr>
            <a:spLocks noGrp="1"/>
          </p:cNvSpPr>
          <p:nvPr>
            <p:ph type="body" sz="quarter" idx="31" hasCustomPrompt="1"/>
          </p:nvPr>
        </p:nvSpPr>
        <p:spPr>
          <a:xfrm>
            <a:off x="4631572" y="4316583"/>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9" name="Text Placeholder 2"/>
          <p:cNvSpPr>
            <a:spLocks noGrp="1"/>
          </p:cNvSpPr>
          <p:nvPr>
            <p:ph type="body" sz="quarter" idx="32"/>
          </p:nvPr>
        </p:nvSpPr>
        <p:spPr>
          <a:xfrm>
            <a:off x="4631574" y="5156400"/>
            <a:ext cx="1938061" cy="1533683"/>
          </a:xfrm>
        </p:spPr>
        <p:txBody>
          <a:bodyPr>
            <a:normAutofit/>
          </a:bodyPr>
          <a:lstStyle>
            <a:lvl1pPr algn="ctr">
              <a:defRPr sz="1100"/>
            </a:lvl1pPr>
          </a:lstStyle>
          <a:p>
            <a:pPr lvl="0"/>
            <a:r>
              <a:rPr lang="en-US" dirty="0"/>
              <a:t>Click to edit Master text styles</a:t>
            </a:r>
          </a:p>
        </p:txBody>
      </p:sp>
      <p:sp>
        <p:nvSpPr>
          <p:cNvPr id="30" name="Text Placeholder 4"/>
          <p:cNvSpPr>
            <a:spLocks noGrp="1"/>
          </p:cNvSpPr>
          <p:nvPr>
            <p:ph type="body" sz="quarter" idx="33" hasCustomPrompt="1"/>
          </p:nvPr>
        </p:nvSpPr>
        <p:spPr>
          <a:xfrm>
            <a:off x="6771217" y="4299150"/>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1" name="Text Placeholder 2"/>
          <p:cNvSpPr>
            <a:spLocks noGrp="1"/>
          </p:cNvSpPr>
          <p:nvPr>
            <p:ph type="body" sz="quarter" idx="34"/>
          </p:nvPr>
        </p:nvSpPr>
        <p:spPr>
          <a:xfrm>
            <a:off x="6771219" y="5138967"/>
            <a:ext cx="1938061" cy="1533683"/>
          </a:xfrm>
        </p:spPr>
        <p:txBody>
          <a:bodyPr>
            <a:normAutofit/>
          </a:bodyPr>
          <a:lstStyle>
            <a:lvl1pPr algn="ctr">
              <a:defRPr sz="1100"/>
            </a:lvl1pPr>
          </a:lstStyle>
          <a:p>
            <a:pPr lvl="0"/>
            <a:r>
              <a:rPr lang="en-US" dirty="0"/>
              <a:t>Click to edit Master text styles</a:t>
            </a:r>
          </a:p>
        </p:txBody>
      </p:sp>
      <p:cxnSp>
        <p:nvCxnSpPr>
          <p:cNvPr id="18" name="Straight Connector 17"/>
          <p:cNvCxnSpPr/>
          <p:nvPr userDrawn="1"/>
        </p:nvCxnSpPr>
        <p:spPr>
          <a:xfrm>
            <a:off x="4138608" y="965893"/>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19" name="Text Placeholder 37"/>
          <p:cNvSpPr>
            <a:spLocks noGrp="1"/>
          </p:cNvSpPr>
          <p:nvPr>
            <p:ph type="body" sz="quarter" idx="27"/>
          </p:nvPr>
        </p:nvSpPr>
        <p:spPr>
          <a:xfrm>
            <a:off x="457200" y="266436"/>
            <a:ext cx="8235950" cy="702281"/>
          </a:xfrm>
        </p:spPr>
        <p:txBody>
          <a:bodyPr>
            <a:normAutofit/>
          </a:bodyPr>
          <a:lstStyle>
            <a:lvl1pPr algn="ctr">
              <a:defRPr sz="2000">
                <a:solidFill>
                  <a:srgbClr val="464749"/>
                </a:solidFill>
              </a:defRPr>
            </a:lvl1pPr>
          </a:lstStyle>
          <a:p>
            <a:pPr lvl="0"/>
            <a:endParaRPr lang="en-US" dirty="0"/>
          </a:p>
        </p:txBody>
      </p:sp>
      <p:sp>
        <p:nvSpPr>
          <p:cNvPr id="22" name="Text Placeholder 20"/>
          <p:cNvSpPr>
            <a:spLocks noGrp="1"/>
          </p:cNvSpPr>
          <p:nvPr>
            <p:ph type="body" sz="quarter" idx="40" hasCustomPrompt="1"/>
          </p:nvPr>
        </p:nvSpPr>
        <p:spPr>
          <a:xfrm>
            <a:off x="755717" y="2979363"/>
            <a:ext cx="1097280" cy="109728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3" name="Text Placeholder 20"/>
          <p:cNvSpPr>
            <a:spLocks noGrp="1"/>
          </p:cNvSpPr>
          <p:nvPr>
            <p:ph type="body" sz="quarter" idx="41" hasCustomPrompt="1"/>
          </p:nvPr>
        </p:nvSpPr>
        <p:spPr>
          <a:xfrm>
            <a:off x="2898039" y="2979363"/>
            <a:ext cx="1097280" cy="109728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4" name="Text Placeholder 20"/>
          <p:cNvSpPr>
            <a:spLocks noGrp="1"/>
          </p:cNvSpPr>
          <p:nvPr>
            <p:ph type="body" sz="quarter" idx="42" hasCustomPrompt="1"/>
          </p:nvPr>
        </p:nvSpPr>
        <p:spPr>
          <a:xfrm>
            <a:off x="5050908" y="2979363"/>
            <a:ext cx="1097280" cy="109728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5" name="Text Placeholder 20"/>
          <p:cNvSpPr>
            <a:spLocks noGrp="1"/>
          </p:cNvSpPr>
          <p:nvPr>
            <p:ph type="body" sz="quarter" idx="43" hasCustomPrompt="1"/>
          </p:nvPr>
        </p:nvSpPr>
        <p:spPr>
          <a:xfrm>
            <a:off x="7190553" y="2979363"/>
            <a:ext cx="1097280" cy="109728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Tree>
    <p:extLst>
      <p:ext uri="{BB962C8B-B14F-4D97-AF65-F5344CB8AC3E}">
        <p14:creationId xmlns:p14="http://schemas.microsoft.com/office/powerpoint/2010/main" val="3729484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bg/>
                                          </p:spTgt>
                                        </p:tgtEl>
                                        <p:attrNameLst>
                                          <p:attrName>style.visibility</p:attrName>
                                        </p:attrNameLst>
                                      </p:cBhvr>
                                      <p:to>
                                        <p:strVal val="visible"/>
                                      </p:to>
                                    </p:set>
                                    <p:animEffect transition="in" filter="fade">
                                      <p:cBhvr>
                                        <p:cTn id="7" dur="500"/>
                                        <p:tgtEl>
                                          <p:spTgt spid="22">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animEffect transition="in" filter="fade">
                                      <p:cBhvr>
                                        <p:cTn id="11" dur="500"/>
                                        <p:tgtEl>
                                          <p:spTgt spid="22">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3">
                                            <p:bg/>
                                          </p:spTgt>
                                        </p:tgtEl>
                                        <p:attrNameLst>
                                          <p:attrName>style.visibility</p:attrName>
                                        </p:attrNameLst>
                                      </p:cBhvr>
                                      <p:to>
                                        <p:strVal val="visible"/>
                                      </p:to>
                                    </p:set>
                                    <p:animEffect transition="in" filter="fade">
                                      <p:cBhvr>
                                        <p:cTn id="15" dur="500"/>
                                        <p:tgtEl>
                                          <p:spTgt spid="23">
                                            <p:bg/>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3">
                                            <p:txEl>
                                              <p:pRg st="0" end="0"/>
                                            </p:txEl>
                                          </p:spTgt>
                                        </p:tgtEl>
                                        <p:attrNameLst>
                                          <p:attrName>style.visibility</p:attrName>
                                        </p:attrNameLst>
                                      </p:cBhvr>
                                      <p:to>
                                        <p:strVal val="visible"/>
                                      </p:to>
                                    </p:set>
                                    <p:animEffect transition="in" filter="fade">
                                      <p:cBhvr>
                                        <p:cTn id="19" dur="500"/>
                                        <p:tgtEl>
                                          <p:spTgt spid="23">
                                            <p:txEl>
                                              <p:pRg st="0" end="0"/>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4">
                                            <p:bg/>
                                          </p:spTgt>
                                        </p:tgtEl>
                                        <p:attrNameLst>
                                          <p:attrName>style.visibility</p:attrName>
                                        </p:attrNameLst>
                                      </p:cBhvr>
                                      <p:to>
                                        <p:strVal val="visible"/>
                                      </p:to>
                                    </p:set>
                                    <p:animEffect transition="in" filter="fade">
                                      <p:cBhvr>
                                        <p:cTn id="23" dur="500"/>
                                        <p:tgtEl>
                                          <p:spTgt spid="24">
                                            <p:bg/>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4">
                                            <p:txEl>
                                              <p:pRg st="0" end="0"/>
                                            </p:txEl>
                                          </p:spTgt>
                                        </p:tgtEl>
                                        <p:attrNameLst>
                                          <p:attrName>style.visibility</p:attrName>
                                        </p:attrNameLst>
                                      </p:cBhvr>
                                      <p:to>
                                        <p:strVal val="visible"/>
                                      </p:to>
                                    </p:set>
                                    <p:animEffect transition="in" filter="fade">
                                      <p:cBhvr>
                                        <p:cTn id="27" dur="500"/>
                                        <p:tgtEl>
                                          <p:spTgt spid="24">
                                            <p:txEl>
                                              <p:pRg st="0" end="0"/>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5">
                                            <p:bg/>
                                          </p:spTgt>
                                        </p:tgtEl>
                                        <p:attrNameLst>
                                          <p:attrName>style.visibility</p:attrName>
                                        </p:attrNameLst>
                                      </p:cBhvr>
                                      <p:to>
                                        <p:strVal val="visible"/>
                                      </p:to>
                                    </p:set>
                                    <p:animEffect transition="in" filter="fade">
                                      <p:cBhvr>
                                        <p:cTn id="31" dur="500"/>
                                        <p:tgtEl>
                                          <p:spTgt spid="25">
                                            <p:bg/>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5">
                                            <p:txEl>
                                              <p:pRg st="0" end="0"/>
                                            </p:txEl>
                                          </p:spTgt>
                                        </p:tgtEl>
                                        <p:attrNameLst>
                                          <p:attrName>style.visibility</p:attrName>
                                        </p:attrNameLst>
                                      </p:cBhvr>
                                      <p:to>
                                        <p:strVal val="visible"/>
                                      </p:to>
                                    </p:set>
                                    <p:animEffect transition="in" filter="fade">
                                      <p:cBhvr>
                                        <p:cTn id="35" dur="5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animBg="1">
        <p:tmplLst>
          <p:tmpl>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build="p" animBg="1">
        <p:tmplLst>
          <p:tmpl>
            <p:tnLst>
              <p:par>
                <p:cTn presetID="10"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build="p" animBg="1">
        <p:tmplLst>
          <p:tmpl>
            <p:tnLst>
              <p:par>
                <p:cTn presetID="10" presetClass="entr" presetSubtype="0"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P spid="25" grpId="0" build="p" animBg="1">
        <p:tmplLst>
          <p:tmpl>
            <p:tnLst>
              <p:par>
                <p:cTn presetID="10" presetClass="entr" presetSubtype="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Lst>
      </p:bldP>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Title Slide">
    <p:spTree>
      <p:nvGrpSpPr>
        <p:cNvPr id="1" name=""/>
        <p:cNvGrpSpPr/>
        <p:nvPr/>
      </p:nvGrpSpPr>
      <p:grpSpPr>
        <a:xfrm>
          <a:off x="0" y="0"/>
          <a:ext cx="0" cy="0"/>
          <a:chOff x="0" y="0"/>
          <a:chExt cx="0" cy="0"/>
        </a:xfrm>
      </p:grpSpPr>
      <p:sp>
        <p:nvSpPr>
          <p:cNvPr id="8" name="Text Placeholder 20"/>
          <p:cNvSpPr>
            <a:spLocks noGrp="1"/>
          </p:cNvSpPr>
          <p:nvPr>
            <p:ph type="body" sz="quarter" idx="39" hasCustomPrompt="1"/>
          </p:nvPr>
        </p:nvSpPr>
        <p:spPr>
          <a:xfrm>
            <a:off x="3" y="3098800"/>
            <a:ext cx="9143999" cy="3759202"/>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1" name="Subtitle 2"/>
          <p:cNvSpPr>
            <a:spLocks noGrp="1"/>
          </p:cNvSpPr>
          <p:nvPr>
            <p:ph type="subTitle" idx="1"/>
          </p:nvPr>
        </p:nvSpPr>
        <p:spPr>
          <a:xfrm>
            <a:off x="450850" y="4659208"/>
            <a:ext cx="8229600" cy="1240548"/>
          </a:xfrm>
        </p:spPr>
        <p:txBody>
          <a:bodyPr>
            <a:normAutofit/>
          </a:bodyPr>
          <a:lstStyle>
            <a:lvl1pPr marL="0" indent="0" algn="ctr">
              <a:buNone/>
              <a:defRPr sz="1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18" name="Straight Connector 17"/>
          <p:cNvCxnSpPr/>
          <p:nvPr userDrawn="1"/>
        </p:nvCxnSpPr>
        <p:spPr>
          <a:xfrm>
            <a:off x="4132258" y="4362104"/>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19" name="Text Placeholder 37"/>
          <p:cNvSpPr>
            <a:spLocks noGrp="1"/>
          </p:cNvSpPr>
          <p:nvPr>
            <p:ph type="body" sz="quarter" idx="27"/>
          </p:nvPr>
        </p:nvSpPr>
        <p:spPr>
          <a:xfrm>
            <a:off x="450850" y="3662648"/>
            <a:ext cx="8235950" cy="702281"/>
          </a:xfrm>
        </p:spPr>
        <p:txBody>
          <a:bodyPr>
            <a:normAutofit/>
          </a:bodyPr>
          <a:lstStyle>
            <a:lvl1pPr algn="ctr">
              <a:defRPr sz="2000">
                <a:solidFill>
                  <a:schemeClr val="bg1"/>
                </a:solidFill>
              </a:defRPr>
            </a:lvl1pPr>
          </a:lstStyle>
          <a:p>
            <a:pPr lvl="0"/>
            <a:endParaRPr lang="en-US" dirty="0"/>
          </a:p>
        </p:txBody>
      </p:sp>
      <p:pic>
        <p:nvPicPr>
          <p:cNvPr id="32" name="Picture 31" descr="shutterstock_358521821.jp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165101"/>
            <a:ext cx="9144000" cy="3153888"/>
          </a:xfrm>
          <a:prstGeom prst="rect">
            <a:avLst/>
          </a:prstGeom>
        </p:spPr>
      </p:pic>
    </p:spTree>
    <p:extLst>
      <p:ext uri="{BB962C8B-B14F-4D97-AF65-F5344CB8AC3E}">
        <p14:creationId xmlns:p14="http://schemas.microsoft.com/office/powerpoint/2010/main" val="10717241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8_Title Slide">
    <p:spTree>
      <p:nvGrpSpPr>
        <p:cNvPr id="1" name=""/>
        <p:cNvGrpSpPr/>
        <p:nvPr/>
      </p:nvGrpSpPr>
      <p:grpSpPr>
        <a:xfrm>
          <a:off x="0" y="0"/>
          <a:ext cx="0" cy="0"/>
          <a:chOff x="0" y="0"/>
          <a:chExt cx="0" cy="0"/>
        </a:xfrm>
      </p:grpSpPr>
      <p:sp>
        <p:nvSpPr>
          <p:cNvPr id="8" name="Picture Placeholder 11"/>
          <p:cNvSpPr>
            <a:spLocks noGrp="1"/>
          </p:cNvSpPr>
          <p:nvPr>
            <p:ph type="pic" sz="quarter" idx="15"/>
          </p:nvPr>
        </p:nvSpPr>
        <p:spPr>
          <a:xfrm>
            <a:off x="-7496" y="0"/>
            <a:ext cx="9151495" cy="3165939"/>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16" name="Rectangle 15"/>
          <p:cNvSpPr/>
          <p:nvPr userDrawn="1"/>
        </p:nvSpPr>
        <p:spPr>
          <a:xfrm>
            <a:off x="-7496" y="3219948"/>
            <a:ext cx="9151495" cy="363805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21" name="Subtitle 2"/>
          <p:cNvSpPr>
            <a:spLocks noGrp="1"/>
          </p:cNvSpPr>
          <p:nvPr>
            <p:ph type="subTitle" idx="1"/>
          </p:nvPr>
        </p:nvSpPr>
        <p:spPr>
          <a:xfrm>
            <a:off x="450850" y="5010349"/>
            <a:ext cx="8229600" cy="1240548"/>
          </a:xfrm>
        </p:spPr>
        <p:txBody>
          <a:bodyPr>
            <a:normAutofit/>
          </a:bodyPr>
          <a:lstStyle>
            <a:lvl1pPr marL="0" indent="0" algn="ctr">
              <a:buNone/>
              <a:defRPr sz="1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18" name="Straight Connector 17"/>
          <p:cNvCxnSpPr/>
          <p:nvPr userDrawn="1"/>
        </p:nvCxnSpPr>
        <p:spPr>
          <a:xfrm>
            <a:off x="4132258" y="4713245"/>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19" name="Text Placeholder 37"/>
          <p:cNvSpPr>
            <a:spLocks noGrp="1"/>
          </p:cNvSpPr>
          <p:nvPr>
            <p:ph type="body" sz="quarter" idx="27"/>
          </p:nvPr>
        </p:nvSpPr>
        <p:spPr>
          <a:xfrm>
            <a:off x="450850" y="4013789"/>
            <a:ext cx="8235950" cy="702281"/>
          </a:xfrm>
        </p:spPr>
        <p:txBody>
          <a:bodyPr>
            <a:normAutofit/>
          </a:bodyPr>
          <a:lstStyle>
            <a:lvl1pPr algn="ctr">
              <a:defRPr sz="2000">
                <a:solidFill>
                  <a:schemeClr val="bg1"/>
                </a:solidFill>
              </a:defRPr>
            </a:lvl1pPr>
          </a:lstStyle>
          <a:p>
            <a:pPr lvl="0"/>
            <a:endParaRPr lang="en-US" dirty="0"/>
          </a:p>
        </p:txBody>
      </p:sp>
      <p:sp>
        <p:nvSpPr>
          <p:cNvPr id="9" name="Text Placeholder 1"/>
          <p:cNvSpPr>
            <a:spLocks noGrp="1"/>
          </p:cNvSpPr>
          <p:nvPr>
            <p:ph type="body" sz="quarter" idx="30" hasCustomPrompt="1"/>
          </p:nvPr>
        </p:nvSpPr>
        <p:spPr>
          <a:xfrm>
            <a:off x="4127989" y="2601538"/>
            <a:ext cx="1143000" cy="1143000"/>
          </a:xfrm>
          <a:prstGeom prst="round1Rect">
            <a:avLst>
              <a:gd name="adj" fmla="val 13199"/>
            </a:avLst>
          </a:prstGeom>
          <a:solidFill>
            <a:srgbClr val="76BD45"/>
          </a:solidFill>
          <a:ln w="19050" cmpd="sng">
            <a:noFill/>
          </a:ln>
        </p:spPr>
        <p:txBody>
          <a:bodyPr/>
          <a:lstStyle/>
          <a:p>
            <a:r>
              <a:rPr lang="en-US" dirty="0"/>
              <a:t> </a:t>
            </a:r>
          </a:p>
        </p:txBody>
      </p:sp>
    </p:spTree>
    <p:extLst>
      <p:ext uri="{BB962C8B-B14F-4D97-AF65-F5344CB8AC3E}">
        <p14:creationId xmlns:p14="http://schemas.microsoft.com/office/powerpoint/2010/main" val="3036283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7_Title Slide">
    <p:spTree>
      <p:nvGrpSpPr>
        <p:cNvPr id="1" name=""/>
        <p:cNvGrpSpPr/>
        <p:nvPr/>
      </p:nvGrpSpPr>
      <p:grpSpPr>
        <a:xfrm>
          <a:off x="0" y="0"/>
          <a:ext cx="0" cy="0"/>
          <a:chOff x="0" y="0"/>
          <a:chExt cx="0" cy="0"/>
        </a:xfrm>
      </p:grpSpPr>
      <p:sp>
        <p:nvSpPr>
          <p:cNvPr id="9" name="Text Placeholder 20"/>
          <p:cNvSpPr>
            <a:spLocks noGrp="1"/>
          </p:cNvSpPr>
          <p:nvPr>
            <p:ph type="body" sz="quarter" idx="28" hasCustomPrompt="1"/>
          </p:nvPr>
        </p:nvSpPr>
        <p:spPr>
          <a:xfrm>
            <a:off x="2" y="0"/>
            <a:ext cx="4737098" cy="6858000"/>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12" name="Title 1"/>
          <p:cNvSpPr>
            <a:spLocks noGrp="1"/>
          </p:cNvSpPr>
          <p:nvPr>
            <p:ph type="ctrTitle"/>
          </p:nvPr>
        </p:nvSpPr>
        <p:spPr>
          <a:xfrm>
            <a:off x="419648" y="1125650"/>
            <a:ext cx="3593552" cy="675437"/>
          </a:xfrm>
        </p:spPr>
        <p:txBody>
          <a:bodyPr/>
          <a:lstStyle/>
          <a:p>
            <a:r>
              <a:rPr lang="en-US" dirty="0"/>
              <a:t>Click to edit Master title style</a:t>
            </a:r>
          </a:p>
        </p:txBody>
      </p:sp>
      <p:sp>
        <p:nvSpPr>
          <p:cNvPr id="18" name="Subtitle 2"/>
          <p:cNvSpPr>
            <a:spLocks noGrp="1"/>
          </p:cNvSpPr>
          <p:nvPr>
            <p:ph type="subTitle" idx="1"/>
          </p:nvPr>
        </p:nvSpPr>
        <p:spPr>
          <a:xfrm>
            <a:off x="419648" y="2109126"/>
            <a:ext cx="3593552" cy="3649837"/>
          </a:xfrm>
        </p:spPr>
        <p:txBody>
          <a:bodyPr>
            <a:normAutofit/>
          </a:bodyPr>
          <a:lstStyle>
            <a:lvl1pPr marL="0" indent="0" algn="l">
              <a:lnSpc>
                <a:spcPct val="120000"/>
              </a:lnSpc>
              <a:buNone/>
              <a:defRPr sz="1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9" name="Picture Placeholder 11"/>
          <p:cNvSpPr>
            <a:spLocks noGrp="1"/>
          </p:cNvSpPr>
          <p:nvPr>
            <p:ph type="pic" sz="quarter" idx="13"/>
          </p:nvPr>
        </p:nvSpPr>
        <p:spPr>
          <a:xfrm>
            <a:off x="4272672" y="1120208"/>
            <a:ext cx="4515727" cy="3978002"/>
          </a:xfrm>
          <a:prstGeom prst="round1Rect">
            <a:avLst>
              <a:gd name="adj" fmla="val 11509"/>
            </a:avLst>
          </a:prstGeom>
          <a:solidFill>
            <a:schemeClr val="accent6"/>
          </a:solidFill>
        </p:spPr>
        <p:txBody>
          <a:bodyPr/>
          <a:lstStyle>
            <a:lvl1pPr>
              <a:defRPr baseline="0"/>
            </a:lvl1pPr>
          </a:lstStyle>
          <a:p>
            <a:endParaRPr lang="en-US" dirty="0"/>
          </a:p>
          <a:p>
            <a:r>
              <a:rPr lang="en-US" dirty="0"/>
              <a:t>     Insert Picture here</a:t>
            </a:r>
          </a:p>
        </p:txBody>
      </p:sp>
      <p:cxnSp>
        <p:nvCxnSpPr>
          <p:cNvPr id="20" name="Straight Connector 19"/>
          <p:cNvCxnSpPr/>
          <p:nvPr userDrawn="1"/>
        </p:nvCxnSpPr>
        <p:spPr>
          <a:xfrm>
            <a:off x="530962" y="1801087"/>
            <a:ext cx="672778" cy="0"/>
          </a:xfrm>
          <a:prstGeom prst="line">
            <a:avLst/>
          </a:prstGeom>
          <a:ln w="1905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21"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22" name="Text Placeholder 1"/>
          <p:cNvSpPr>
            <a:spLocks noGrp="1"/>
          </p:cNvSpPr>
          <p:nvPr>
            <p:ph type="body" sz="quarter" idx="29" hasCustomPrompt="1"/>
          </p:nvPr>
        </p:nvSpPr>
        <p:spPr>
          <a:xfrm>
            <a:off x="4410913" y="1345355"/>
            <a:ext cx="4202520" cy="3597062"/>
          </a:xfrm>
          <a:prstGeom prst="round1Rect">
            <a:avLst>
              <a:gd name="adj" fmla="val 10780"/>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22256707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8_Title Slide">
    <p:spTree>
      <p:nvGrpSpPr>
        <p:cNvPr id="1" name=""/>
        <p:cNvGrpSpPr/>
        <p:nvPr/>
      </p:nvGrpSpPr>
      <p:grpSpPr>
        <a:xfrm>
          <a:off x="0" y="0"/>
          <a:ext cx="0" cy="0"/>
          <a:chOff x="0" y="0"/>
          <a:chExt cx="0" cy="0"/>
        </a:xfrm>
      </p:grpSpPr>
      <p:sp>
        <p:nvSpPr>
          <p:cNvPr id="8" name="Picture Placeholder 11"/>
          <p:cNvSpPr>
            <a:spLocks noGrp="1"/>
          </p:cNvSpPr>
          <p:nvPr>
            <p:ph type="pic" sz="quarter" idx="15"/>
          </p:nvPr>
        </p:nvSpPr>
        <p:spPr>
          <a:xfrm>
            <a:off x="-7496" y="-1"/>
            <a:ext cx="9151495" cy="4885437"/>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21" name="Subtitle 2"/>
          <p:cNvSpPr>
            <a:spLocks noGrp="1"/>
          </p:cNvSpPr>
          <p:nvPr>
            <p:ph type="subTitle" idx="1" hasCustomPrompt="1"/>
          </p:nvPr>
        </p:nvSpPr>
        <p:spPr>
          <a:xfrm>
            <a:off x="453451" y="5371206"/>
            <a:ext cx="8229600" cy="1115637"/>
          </a:xfrm>
        </p:spPr>
        <p:txBody>
          <a:bodyPr>
            <a:normAutofit/>
          </a:bodyPr>
          <a:lstStyle>
            <a:lvl1pPr marL="0" indent="0" algn="ctr">
              <a:buNone/>
              <a:defRPr sz="1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1100" dirty="0" err="1">
                <a:solidFill>
                  <a:srgbClr val="8F9093"/>
                </a:solidFill>
              </a:rPr>
              <a:t>Lorem</a:t>
            </a:r>
            <a:r>
              <a:rPr lang="en-US" sz="1100" dirty="0">
                <a:solidFill>
                  <a:srgbClr val="8F9093"/>
                </a:solidFill>
              </a:rPr>
              <a:t> </a:t>
            </a:r>
            <a:r>
              <a:rPr lang="en-US" sz="1100" dirty="0" err="1">
                <a:solidFill>
                  <a:srgbClr val="8F9093"/>
                </a:solidFill>
              </a:rPr>
              <a:t>ipsum</a:t>
            </a:r>
            <a:r>
              <a:rPr lang="en-US" sz="1100" dirty="0">
                <a:solidFill>
                  <a:srgbClr val="8F9093"/>
                </a:solidFill>
              </a:rPr>
              <a:t> dolor sit </a:t>
            </a:r>
            <a:r>
              <a:rPr lang="en-US" sz="1100" dirty="0" err="1">
                <a:solidFill>
                  <a:srgbClr val="8F9093"/>
                </a:solidFill>
              </a:rPr>
              <a:t>amet</a:t>
            </a:r>
            <a:r>
              <a:rPr lang="en-US" sz="1100" dirty="0">
                <a:solidFill>
                  <a:srgbClr val="8F9093"/>
                </a:solidFill>
              </a:rPr>
              <a:t>, </a:t>
            </a:r>
            <a:r>
              <a:rPr lang="en-US" sz="1100" dirty="0" err="1">
                <a:solidFill>
                  <a:srgbClr val="8F9093"/>
                </a:solidFill>
              </a:rPr>
              <a:t>consectetur</a:t>
            </a:r>
            <a:r>
              <a:rPr lang="en-US" sz="1100" dirty="0">
                <a:solidFill>
                  <a:srgbClr val="8F9093"/>
                </a:solidFill>
              </a:rPr>
              <a:t> </a:t>
            </a:r>
            <a:r>
              <a:rPr lang="en-US" sz="1100" dirty="0" err="1">
                <a:solidFill>
                  <a:srgbClr val="8F9093"/>
                </a:solidFill>
              </a:rPr>
              <a:t>adipiscing</a:t>
            </a:r>
            <a:r>
              <a:rPr lang="en-US" sz="1100" dirty="0">
                <a:solidFill>
                  <a:srgbClr val="8F9093"/>
                </a:solidFill>
              </a:rPr>
              <a:t> </a:t>
            </a:r>
            <a:r>
              <a:rPr lang="en-US" sz="1100" dirty="0" err="1">
                <a:solidFill>
                  <a:srgbClr val="8F9093"/>
                </a:solidFill>
              </a:rPr>
              <a:t>elit</a:t>
            </a:r>
            <a:r>
              <a:rPr lang="en-US" sz="1100" dirty="0">
                <a:solidFill>
                  <a:srgbClr val="8F9093"/>
                </a:solidFill>
              </a:rPr>
              <a:t>. </a:t>
            </a:r>
            <a:r>
              <a:rPr lang="en-US" sz="1100" dirty="0" err="1">
                <a:solidFill>
                  <a:srgbClr val="8F9093"/>
                </a:solidFill>
              </a:rPr>
              <a:t>Suspendisse</a:t>
            </a:r>
            <a:r>
              <a:rPr lang="en-US" sz="1100" dirty="0">
                <a:solidFill>
                  <a:srgbClr val="8F9093"/>
                </a:solidFill>
              </a:rPr>
              <a:t> </a:t>
            </a:r>
            <a:r>
              <a:rPr lang="en-US" sz="1100" dirty="0" err="1">
                <a:solidFill>
                  <a:srgbClr val="8F9093"/>
                </a:solidFill>
              </a:rPr>
              <a:t>vestibulum</a:t>
            </a:r>
            <a:r>
              <a:rPr lang="en-US" sz="1100" dirty="0">
                <a:solidFill>
                  <a:srgbClr val="8F9093"/>
                </a:solidFill>
              </a:rPr>
              <a:t> </a:t>
            </a:r>
            <a:r>
              <a:rPr lang="en-US" sz="1100" dirty="0" err="1">
                <a:solidFill>
                  <a:srgbClr val="8F9093"/>
                </a:solidFill>
              </a:rPr>
              <a:t>urna</a:t>
            </a:r>
            <a:r>
              <a:rPr lang="en-US" sz="1100" dirty="0">
                <a:solidFill>
                  <a:srgbClr val="8F9093"/>
                </a:solidFill>
              </a:rPr>
              <a:t> id </a:t>
            </a:r>
            <a:r>
              <a:rPr lang="en-US" sz="1100" dirty="0" err="1">
                <a:solidFill>
                  <a:srgbClr val="8F9093"/>
                </a:solidFill>
              </a:rPr>
              <a:t>risus</a:t>
            </a:r>
            <a:r>
              <a:rPr lang="en-US" sz="1100" dirty="0">
                <a:solidFill>
                  <a:srgbClr val="8F9093"/>
                </a:solidFill>
              </a:rPr>
              <a:t> </a:t>
            </a:r>
            <a:r>
              <a:rPr lang="en-US" sz="1100" dirty="0" err="1">
                <a:solidFill>
                  <a:srgbClr val="8F9093"/>
                </a:solidFill>
              </a:rPr>
              <a:t>blandit</a:t>
            </a:r>
            <a:r>
              <a:rPr lang="en-US" sz="1100" dirty="0">
                <a:solidFill>
                  <a:srgbClr val="8F9093"/>
                </a:solidFill>
              </a:rPr>
              <a:t> </a:t>
            </a:r>
            <a:r>
              <a:rPr lang="en-US" sz="1100" dirty="0" err="1">
                <a:solidFill>
                  <a:srgbClr val="8F9093"/>
                </a:solidFill>
              </a:rPr>
              <a:t>vestibulum</a:t>
            </a:r>
            <a:r>
              <a:rPr lang="en-US" sz="1100" dirty="0">
                <a:solidFill>
                  <a:srgbClr val="8F9093"/>
                </a:solidFill>
              </a:rPr>
              <a:t>. In </a:t>
            </a:r>
            <a:r>
              <a:rPr lang="en-US" sz="1100" dirty="0" err="1">
                <a:solidFill>
                  <a:srgbClr val="8F9093"/>
                </a:solidFill>
              </a:rPr>
              <a:t>hac</a:t>
            </a:r>
            <a:r>
              <a:rPr lang="en-US" sz="1100" dirty="0">
                <a:solidFill>
                  <a:srgbClr val="8F9093"/>
                </a:solidFill>
              </a:rPr>
              <a:t> </a:t>
            </a:r>
            <a:r>
              <a:rPr lang="en-US" sz="1100" dirty="0" err="1">
                <a:solidFill>
                  <a:srgbClr val="8F9093"/>
                </a:solidFill>
              </a:rPr>
              <a:t>habitasse</a:t>
            </a:r>
            <a:r>
              <a:rPr lang="en-US" sz="1100" dirty="0">
                <a:solidFill>
                  <a:srgbClr val="8F9093"/>
                </a:solidFill>
              </a:rPr>
              <a:t> </a:t>
            </a:r>
            <a:r>
              <a:rPr lang="en-US" sz="1100" dirty="0" err="1">
                <a:solidFill>
                  <a:srgbClr val="8F9093"/>
                </a:solidFill>
              </a:rPr>
              <a:t>platea</a:t>
            </a:r>
            <a:r>
              <a:rPr lang="en-US" sz="1100" dirty="0">
                <a:solidFill>
                  <a:srgbClr val="8F9093"/>
                </a:solidFill>
              </a:rPr>
              <a:t> </a:t>
            </a:r>
            <a:r>
              <a:rPr lang="en-US" sz="1100" dirty="0" err="1">
                <a:solidFill>
                  <a:srgbClr val="8F9093"/>
                </a:solidFill>
              </a:rPr>
              <a:t>dictumst</a:t>
            </a:r>
            <a:r>
              <a:rPr lang="en-US" sz="1100" dirty="0">
                <a:solidFill>
                  <a:srgbClr val="8F9093"/>
                </a:solidFill>
              </a:rPr>
              <a:t>. Maecenas sit </a:t>
            </a:r>
            <a:r>
              <a:rPr lang="en-US" sz="1100" dirty="0" err="1">
                <a:solidFill>
                  <a:srgbClr val="8F9093"/>
                </a:solidFill>
              </a:rPr>
              <a:t>amet</a:t>
            </a:r>
            <a:r>
              <a:rPr lang="en-US" sz="1100" dirty="0">
                <a:solidFill>
                  <a:srgbClr val="8F9093"/>
                </a:solidFill>
              </a:rPr>
              <a:t> </a:t>
            </a:r>
            <a:r>
              <a:rPr lang="en-US" sz="1100" dirty="0" err="1">
                <a:solidFill>
                  <a:srgbClr val="8F9093"/>
                </a:solidFill>
              </a:rPr>
              <a:t>dignissim</a:t>
            </a:r>
            <a:r>
              <a:rPr lang="en-US" sz="1100" dirty="0">
                <a:solidFill>
                  <a:srgbClr val="8F9093"/>
                </a:solidFill>
              </a:rPr>
              <a:t> </a:t>
            </a:r>
            <a:r>
              <a:rPr lang="en-US" sz="1100" dirty="0" err="1">
                <a:solidFill>
                  <a:srgbClr val="8F9093"/>
                </a:solidFill>
              </a:rPr>
              <a:t>metus</a:t>
            </a:r>
            <a:r>
              <a:rPr lang="en-US" sz="1100" dirty="0">
                <a:solidFill>
                  <a:srgbClr val="8F9093"/>
                </a:solidFill>
              </a:rPr>
              <a:t>. </a:t>
            </a:r>
            <a:r>
              <a:rPr lang="en-US" sz="1100" dirty="0" err="1">
                <a:solidFill>
                  <a:srgbClr val="8F9093"/>
                </a:solidFill>
              </a:rPr>
              <a:t>Mauris</a:t>
            </a:r>
            <a:r>
              <a:rPr lang="en-US" sz="1100" dirty="0">
                <a:solidFill>
                  <a:srgbClr val="8F9093"/>
                </a:solidFill>
              </a:rPr>
              <a:t> </a:t>
            </a:r>
            <a:r>
              <a:rPr lang="en-US" sz="1100" dirty="0" err="1">
                <a:solidFill>
                  <a:srgbClr val="8F9093"/>
                </a:solidFill>
              </a:rPr>
              <a:t>eu</a:t>
            </a:r>
            <a:r>
              <a:rPr lang="en-US" sz="1100" dirty="0">
                <a:solidFill>
                  <a:srgbClr val="8F9093"/>
                </a:solidFill>
              </a:rPr>
              <a:t> </a:t>
            </a:r>
            <a:r>
              <a:rPr lang="en-US" sz="1100" dirty="0" err="1">
                <a:solidFill>
                  <a:srgbClr val="8F9093"/>
                </a:solidFill>
              </a:rPr>
              <a:t>libero</a:t>
            </a:r>
            <a:r>
              <a:rPr lang="en-US" sz="1100" dirty="0">
                <a:solidFill>
                  <a:srgbClr val="8F9093"/>
                </a:solidFill>
              </a:rPr>
              <a:t> sit </a:t>
            </a:r>
            <a:r>
              <a:rPr lang="en-US" sz="1100" dirty="0" err="1">
                <a:solidFill>
                  <a:srgbClr val="8F9093"/>
                </a:solidFill>
              </a:rPr>
              <a:t>amet</a:t>
            </a:r>
            <a:r>
              <a:rPr lang="en-US" sz="1100" dirty="0">
                <a:solidFill>
                  <a:srgbClr val="8F9093"/>
                </a:solidFill>
              </a:rPr>
              <a:t> </a:t>
            </a:r>
            <a:r>
              <a:rPr lang="en-US" sz="1100" dirty="0" err="1">
                <a:solidFill>
                  <a:srgbClr val="8F9093"/>
                </a:solidFill>
              </a:rPr>
              <a:t>massa</a:t>
            </a:r>
            <a:r>
              <a:rPr lang="en-US" sz="1100" dirty="0">
                <a:solidFill>
                  <a:srgbClr val="8F9093"/>
                </a:solidFill>
              </a:rPr>
              <a:t> </a:t>
            </a:r>
            <a:r>
              <a:rPr lang="en-US" sz="1100" dirty="0" err="1">
                <a:solidFill>
                  <a:srgbClr val="8F9093"/>
                </a:solidFill>
              </a:rPr>
              <a:t>tincidunt</a:t>
            </a:r>
            <a:r>
              <a:rPr lang="en-US" sz="1100" dirty="0">
                <a:solidFill>
                  <a:srgbClr val="8F9093"/>
                </a:solidFill>
              </a:rPr>
              <a:t> </a:t>
            </a:r>
            <a:r>
              <a:rPr lang="en-US" sz="1100" dirty="0" err="1">
                <a:solidFill>
                  <a:srgbClr val="8F9093"/>
                </a:solidFill>
              </a:rPr>
              <a:t>elementum</a:t>
            </a:r>
            <a:r>
              <a:rPr lang="en-US" sz="1100" dirty="0">
                <a:solidFill>
                  <a:srgbClr val="8F9093"/>
                </a:solidFill>
              </a:rPr>
              <a:t> id sit </a:t>
            </a:r>
            <a:r>
              <a:rPr lang="en-US" sz="1100" dirty="0" err="1">
                <a:solidFill>
                  <a:srgbClr val="8F9093"/>
                </a:solidFill>
              </a:rPr>
              <a:t>amet</a:t>
            </a:r>
            <a:r>
              <a:rPr lang="en-US" sz="1100" dirty="0">
                <a:solidFill>
                  <a:srgbClr val="8F9093"/>
                </a:solidFill>
              </a:rPr>
              <a:t> ante. </a:t>
            </a:r>
            <a:r>
              <a:rPr lang="en-US" sz="1100" dirty="0" err="1">
                <a:solidFill>
                  <a:srgbClr val="8F9093"/>
                </a:solidFill>
              </a:rPr>
              <a:t>Aenean</a:t>
            </a:r>
            <a:r>
              <a:rPr lang="en-US" sz="1100" dirty="0">
                <a:solidFill>
                  <a:srgbClr val="8F9093"/>
                </a:solidFill>
              </a:rPr>
              <a:t> non </a:t>
            </a:r>
            <a:r>
              <a:rPr lang="en-US" sz="1100" dirty="0" err="1">
                <a:solidFill>
                  <a:srgbClr val="8F9093"/>
                </a:solidFill>
              </a:rPr>
              <a:t>diam</a:t>
            </a:r>
            <a:r>
              <a:rPr lang="en-US" sz="1100" dirty="0">
                <a:solidFill>
                  <a:srgbClr val="8F9093"/>
                </a:solidFill>
              </a:rPr>
              <a:t> </a:t>
            </a:r>
            <a:r>
              <a:rPr lang="en-US" sz="1100" dirty="0" err="1">
                <a:solidFill>
                  <a:srgbClr val="8F9093"/>
                </a:solidFill>
              </a:rPr>
              <a:t>mollis</a:t>
            </a:r>
            <a:r>
              <a:rPr lang="en-US" sz="1100" dirty="0">
                <a:solidFill>
                  <a:srgbClr val="8F9093"/>
                </a:solidFill>
              </a:rPr>
              <a:t> </a:t>
            </a:r>
            <a:r>
              <a:rPr lang="en-US" sz="1100" dirty="0" err="1">
                <a:solidFill>
                  <a:srgbClr val="8F9093"/>
                </a:solidFill>
              </a:rPr>
              <a:t>lectus</a:t>
            </a:r>
            <a:r>
              <a:rPr lang="en-US" sz="1100" dirty="0">
                <a:solidFill>
                  <a:srgbClr val="8F9093"/>
                </a:solidFill>
              </a:rPr>
              <a:t> </a:t>
            </a:r>
            <a:r>
              <a:rPr lang="en-US" sz="1100" dirty="0" err="1">
                <a:solidFill>
                  <a:srgbClr val="8F9093"/>
                </a:solidFill>
              </a:rPr>
              <a:t>egestas</a:t>
            </a:r>
            <a:r>
              <a:rPr lang="en-US" sz="1100" dirty="0">
                <a:solidFill>
                  <a:srgbClr val="8F9093"/>
                </a:solidFill>
              </a:rPr>
              <a:t> </a:t>
            </a:r>
            <a:r>
              <a:rPr lang="en-US" sz="1100" dirty="0" err="1">
                <a:solidFill>
                  <a:srgbClr val="8F9093"/>
                </a:solidFill>
              </a:rPr>
              <a:t>cursus</a:t>
            </a:r>
            <a:r>
              <a:rPr lang="en-US" sz="1100" dirty="0">
                <a:solidFill>
                  <a:srgbClr val="8F9093"/>
                </a:solidFill>
              </a:rPr>
              <a:t>. </a:t>
            </a:r>
            <a:r>
              <a:rPr lang="en-US" sz="1100" dirty="0" err="1">
                <a:solidFill>
                  <a:srgbClr val="8F9093"/>
                </a:solidFill>
              </a:rPr>
              <a:t>Ut</a:t>
            </a:r>
            <a:r>
              <a:rPr lang="en-US" sz="1100" dirty="0">
                <a:solidFill>
                  <a:srgbClr val="8F9093"/>
                </a:solidFill>
              </a:rPr>
              <a:t> </a:t>
            </a:r>
            <a:r>
              <a:rPr lang="en-US" sz="1100" dirty="0" err="1">
                <a:solidFill>
                  <a:srgbClr val="8F9093"/>
                </a:solidFill>
              </a:rPr>
              <a:t>ullamcorper</a:t>
            </a:r>
            <a:r>
              <a:rPr lang="en-US" sz="1100" dirty="0">
                <a:solidFill>
                  <a:srgbClr val="8F9093"/>
                </a:solidFill>
              </a:rPr>
              <a:t> </a:t>
            </a:r>
            <a:r>
              <a:rPr lang="en-US" sz="1100" dirty="0" err="1">
                <a:solidFill>
                  <a:srgbClr val="8F9093"/>
                </a:solidFill>
              </a:rPr>
              <a:t>ultricies</a:t>
            </a:r>
            <a:r>
              <a:rPr lang="en-US" sz="1100" dirty="0">
                <a:solidFill>
                  <a:srgbClr val="8F9093"/>
                </a:solidFill>
              </a:rPr>
              <a:t> </a:t>
            </a:r>
            <a:r>
              <a:rPr lang="en-US" sz="1100" dirty="0" err="1">
                <a:solidFill>
                  <a:srgbClr val="8F9093"/>
                </a:solidFill>
              </a:rPr>
              <a:t>sem</a:t>
            </a:r>
            <a:r>
              <a:rPr lang="en-US" sz="1100" dirty="0">
                <a:solidFill>
                  <a:srgbClr val="8F9093"/>
                </a:solidFill>
              </a:rPr>
              <a:t>, id </a:t>
            </a:r>
            <a:r>
              <a:rPr lang="en-US" sz="1100" dirty="0" err="1">
                <a:solidFill>
                  <a:srgbClr val="8F9093"/>
                </a:solidFill>
              </a:rPr>
              <a:t>commodo</a:t>
            </a:r>
            <a:r>
              <a:rPr lang="en-US" sz="1100" dirty="0">
                <a:solidFill>
                  <a:srgbClr val="8F9093"/>
                </a:solidFill>
              </a:rPr>
              <a:t> </a:t>
            </a:r>
            <a:r>
              <a:rPr lang="en-US" sz="1100" dirty="0" err="1">
                <a:solidFill>
                  <a:srgbClr val="8F9093"/>
                </a:solidFill>
              </a:rPr>
              <a:t>mauris</a:t>
            </a:r>
            <a:r>
              <a:rPr lang="en-US" sz="1100" dirty="0">
                <a:solidFill>
                  <a:srgbClr val="8F9093"/>
                </a:solidFill>
              </a:rPr>
              <a:t> </a:t>
            </a:r>
            <a:r>
              <a:rPr lang="en-US" sz="1100" dirty="0" err="1">
                <a:solidFill>
                  <a:srgbClr val="8F9093"/>
                </a:solidFill>
              </a:rPr>
              <a:t>vestibulum</a:t>
            </a:r>
            <a:r>
              <a:rPr lang="en-US" sz="1100" dirty="0">
                <a:solidFill>
                  <a:srgbClr val="8F9093"/>
                </a:solidFill>
              </a:rPr>
              <a:t> </a:t>
            </a:r>
            <a:endParaRPr lang="en-US" dirty="0"/>
          </a:p>
        </p:txBody>
      </p:sp>
      <p:sp>
        <p:nvSpPr>
          <p:cNvPr id="6" name="Text Placeholder 1"/>
          <p:cNvSpPr>
            <a:spLocks noGrp="1"/>
          </p:cNvSpPr>
          <p:nvPr>
            <p:ph type="body" sz="quarter" idx="30" hasCustomPrompt="1"/>
          </p:nvPr>
        </p:nvSpPr>
        <p:spPr>
          <a:xfrm>
            <a:off x="3425251" y="2599436"/>
            <a:ext cx="2286000" cy="2286000"/>
          </a:xfrm>
          <a:prstGeom prst="round1Rect">
            <a:avLst>
              <a:gd name="adj" fmla="val 13199"/>
            </a:avLst>
          </a:prstGeom>
          <a:solidFill>
            <a:srgbClr val="76BD45">
              <a:alpha val="81000"/>
            </a:srgbClr>
          </a:solidFill>
          <a:ln w="19050" cmpd="sng">
            <a:noFill/>
          </a:ln>
        </p:spPr>
        <p:txBody>
          <a:bodyPr/>
          <a:lstStyle/>
          <a:p>
            <a:r>
              <a:rPr lang="en-US" dirty="0"/>
              <a:t> </a:t>
            </a:r>
          </a:p>
        </p:txBody>
      </p:sp>
      <p:sp>
        <p:nvSpPr>
          <p:cNvPr id="19" name="Text Placeholder 37"/>
          <p:cNvSpPr>
            <a:spLocks noGrp="1"/>
          </p:cNvSpPr>
          <p:nvPr>
            <p:ph type="body" sz="quarter" idx="27"/>
          </p:nvPr>
        </p:nvSpPr>
        <p:spPr>
          <a:xfrm>
            <a:off x="3425247" y="3543190"/>
            <a:ext cx="2286008" cy="702281"/>
          </a:xfrm>
        </p:spPr>
        <p:txBody>
          <a:bodyPr>
            <a:normAutofit/>
          </a:bodyPr>
          <a:lstStyle>
            <a:lvl1pPr algn="ctr">
              <a:defRPr sz="2000">
                <a:solidFill>
                  <a:schemeClr val="bg1"/>
                </a:solidFill>
              </a:defRPr>
            </a:lvl1pPr>
          </a:lstStyle>
          <a:p>
            <a:pPr lvl="0"/>
            <a:endParaRPr lang="en-US" dirty="0"/>
          </a:p>
        </p:txBody>
      </p:sp>
    </p:spTree>
    <p:extLst>
      <p:ext uri="{BB962C8B-B14F-4D97-AF65-F5344CB8AC3E}">
        <p14:creationId xmlns:p14="http://schemas.microsoft.com/office/powerpoint/2010/main" val="22120540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sp>
        <p:nvSpPr>
          <p:cNvPr id="24" name="Text Placeholder 20"/>
          <p:cNvSpPr>
            <a:spLocks noGrp="1"/>
          </p:cNvSpPr>
          <p:nvPr>
            <p:ph type="body" sz="quarter" idx="39" hasCustomPrompt="1"/>
          </p:nvPr>
        </p:nvSpPr>
        <p:spPr>
          <a:xfrm>
            <a:off x="3" y="3461784"/>
            <a:ext cx="9143999" cy="3396216"/>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5" name="Text Placeholder 1"/>
          <p:cNvSpPr>
            <a:spLocks noGrp="1"/>
          </p:cNvSpPr>
          <p:nvPr>
            <p:ph type="body" sz="quarter" idx="42" hasCustomPrompt="1"/>
          </p:nvPr>
        </p:nvSpPr>
        <p:spPr>
          <a:xfrm>
            <a:off x="796357" y="2890284"/>
            <a:ext cx="1143000" cy="1143000"/>
          </a:xfrm>
          <a:prstGeom prst="round1Rect">
            <a:avLst>
              <a:gd name="adj" fmla="val 13199"/>
            </a:avLst>
          </a:prstGeom>
          <a:solidFill>
            <a:srgbClr val="76BD45"/>
          </a:solidFill>
          <a:ln w="19050" cmpd="sng">
            <a:noFill/>
          </a:ln>
        </p:spPr>
        <p:txBody>
          <a:bodyPr/>
          <a:lstStyle/>
          <a:p>
            <a:r>
              <a:rPr lang="en-US" dirty="0"/>
              <a:t> </a:t>
            </a:r>
          </a:p>
        </p:txBody>
      </p:sp>
      <p:sp>
        <p:nvSpPr>
          <p:cNvPr id="41" name="Text Placeholder 4"/>
          <p:cNvSpPr>
            <a:spLocks noGrp="1"/>
          </p:cNvSpPr>
          <p:nvPr>
            <p:ph type="body" sz="quarter" idx="23" hasCustomPrompt="1"/>
          </p:nvPr>
        </p:nvSpPr>
        <p:spPr>
          <a:xfrm>
            <a:off x="399881" y="4316583"/>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397078" y="5156400"/>
            <a:ext cx="1941559" cy="1533683"/>
          </a:xfrm>
        </p:spPr>
        <p:txBody>
          <a:bodyPr>
            <a:normAutofit/>
          </a:bodyPr>
          <a:lstStyle>
            <a:lvl1pPr algn="ctr">
              <a:defRPr sz="1100"/>
            </a:lvl1pPr>
          </a:lstStyle>
          <a:p>
            <a:pPr lvl="0"/>
            <a:r>
              <a:rPr lang="en-US" dirty="0"/>
              <a:t>Click to edit Master text styles</a:t>
            </a:r>
          </a:p>
        </p:txBody>
      </p:sp>
      <p:sp>
        <p:nvSpPr>
          <p:cNvPr id="21" name="Subtitle 2"/>
          <p:cNvSpPr>
            <a:spLocks noGrp="1"/>
          </p:cNvSpPr>
          <p:nvPr>
            <p:ph type="subTitle" idx="1"/>
          </p:nvPr>
        </p:nvSpPr>
        <p:spPr>
          <a:xfrm>
            <a:off x="457200" y="1290756"/>
            <a:ext cx="8229600" cy="1212789"/>
          </a:xfrm>
        </p:spPr>
        <p:txBody>
          <a:bodyPr>
            <a:normAutofit/>
          </a:bodyPr>
          <a:lstStyle>
            <a:lvl1pPr marL="0" indent="0" algn="ctr">
              <a:buNone/>
              <a:defRPr sz="1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6" name="Text Placeholder 4"/>
          <p:cNvSpPr>
            <a:spLocks noGrp="1"/>
          </p:cNvSpPr>
          <p:nvPr>
            <p:ph type="body" sz="quarter" idx="29" hasCustomPrompt="1"/>
          </p:nvPr>
        </p:nvSpPr>
        <p:spPr>
          <a:xfrm>
            <a:off x="2543258" y="4310577"/>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7" name="Text Placeholder 2"/>
          <p:cNvSpPr>
            <a:spLocks noGrp="1"/>
          </p:cNvSpPr>
          <p:nvPr>
            <p:ph type="body" sz="quarter" idx="30"/>
          </p:nvPr>
        </p:nvSpPr>
        <p:spPr>
          <a:xfrm>
            <a:off x="2542204" y="5150389"/>
            <a:ext cx="1938061" cy="1533683"/>
          </a:xfrm>
        </p:spPr>
        <p:txBody>
          <a:bodyPr>
            <a:normAutofit/>
          </a:bodyPr>
          <a:lstStyle>
            <a:lvl1pPr algn="ctr">
              <a:defRPr sz="1100"/>
            </a:lvl1pPr>
          </a:lstStyle>
          <a:p>
            <a:pPr lvl="0"/>
            <a:r>
              <a:rPr lang="en-US" dirty="0"/>
              <a:t>Click to edit Master text styles</a:t>
            </a:r>
          </a:p>
        </p:txBody>
      </p:sp>
      <p:sp>
        <p:nvSpPr>
          <p:cNvPr id="28" name="Text Placeholder 4"/>
          <p:cNvSpPr>
            <a:spLocks noGrp="1"/>
          </p:cNvSpPr>
          <p:nvPr>
            <p:ph type="body" sz="quarter" idx="31" hasCustomPrompt="1"/>
          </p:nvPr>
        </p:nvSpPr>
        <p:spPr>
          <a:xfrm>
            <a:off x="4696128" y="4316583"/>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9" name="Text Placeholder 2"/>
          <p:cNvSpPr>
            <a:spLocks noGrp="1"/>
          </p:cNvSpPr>
          <p:nvPr>
            <p:ph type="body" sz="quarter" idx="32"/>
          </p:nvPr>
        </p:nvSpPr>
        <p:spPr>
          <a:xfrm>
            <a:off x="4695074" y="5156400"/>
            <a:ext cx="1938061" cy="1533683"/>
          </a:xfrm>
        </p:spPr>
        <p:txBody>
          <a:bodyPr>
            <a:normAutofit/>
          </a:bodyPr>
          <a:lstStyle>
            <a:lvl1pPr algn="ctr">
              <a:defRPr sz="1100"/>
            </a:lvl1pPr>
          </a:lstStyle>
          <a:p>
            <a:pPr lvl="0"/>
            <a:r>
              <a:rPr lang="en-US" dirty="0"/>
              <a:t>Click to edit Master text styles</a:t>
            </a:r>
          </a:p>
        </p:txBody>
      </p:sp>
      <p:sp>
        <p:nvSpPr>
          <p:cNvPr id="30" name="Text Placeholder 4"/>
          <p:cNvSpPr>
            <a:spLocks noGrp="1"/>
          </p:cNvSpPr>
          <p:nvPr>
            <p:ph type="body" sz="quarter" idx="33" hasCustomPrompt="1"/>
          </p:nvPr>
        </p:nvSpPr>
        <p:spPr>
          <a:xfrm>
            <a:off x="6835772" y="4299150"/>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1" name="Text Placeholder 2"/>
          <p:cNvSpPr>
            <a:spLocks noGrp="1"/>
          </p:cNvSpPr>
          <p:nvPr>
            <p:ph type="body" sz="quarter" idx="34"/>
          </p:nvPr>
        </p:nvSpPr>
        <p:spPr>
          <a:xfrm>
            <a:off x="6834718" y="5138967"/>
            <a:ext cx="1938061" cy="1533683"/>
          </a:xfrm>
        </p:spPr>
        <p:txBody>
          <a:bodyPr>
            <a:normAutofit/>
          </a:bodyPr>
          <a:lstStyle>
            <a:lvl1pPr algn="ctr">
              <a:defRPr sz="1100"/>
            </a:lvl1pPr>
          </a:lstStyle>
          <a:p>
            <a:pPr lvl="0"/>
            <a:r>
              <a:rPr lang="en-US" dirty="0"/>
              <a:t>Click to edit Master text styles</a:t>
            </a:r>
          </a:p>
        </p:txBody>
      </p:sp>
      <p:cxnSp>
        <p:nvCxnSpPr>
          <p:cNvPr id="22" name="Straight Connector 21"/>
          <p:cNvCxnSpPr/>
          <p:nvPr userDrawn="1"/>
        </p:nvCxnSpPr>
        <p:spPr>
          <a:xfrm>
            <a:off x="4138608" y="965893"/>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23" name="Text Placeholder 37"/>
          <p:cNvSpPr>
            <a:spLocks noGrp="1"/>
          </p:cNvSpPr>
          <p:nvPr>
            <p:ph type="body" sz="quarter" idx="27"/>
          </p:nvPr>
        </p:nvSpPr>
        <p:spPr>
          <a:xfrm>
            <a:off x="457200" y="266436"/>
            <a:ext cx="8235950" cy="702281"/>
          </a:xfrm>
        </p:spPr>
        <p:txBody>
          <a:bodyPr>
            <a:normAutofit/>
          </a:bodyPr>
          <a:lstStyle>
            <a:lvl1pPr algn="ctr">
              <a:defRPr sz="2000">
                <a:solidFill>
                  <a:srgbClr val="464749"/>
                </a:solidFill>
              </a:defRPr>
            </a:lvl1pPr>
          </a:lstStyle>
          <a:p>
            <a:pPr lvl="0"/>
            <a:endParaRPr lang="en-US" dirty="0"/>
          </a:p>
        </p:txBody>
      </p:sp>
      <p:sp>
        <p:nvSpPr>
          <p:cNvPr id="18" name="Text Placeholder 1"/>
          <p:cNvSpPr>
            <a:spLocks noGrp="1"/>
          </p:cNvSpPr>
          <p:nvPr>
            <p:ph type="body" sz="quarter" idx="43" hasCustomPrompt="1"/>
          </p:nvPr>
        </p:nvSpPr>
        <p:spPr>
          <a:xfrm>
            <a:off x="2939734" y="2890284"/>
            <a:ext cx="1143000" cy="1143000"/>
          </a:xfrm>
          <a:prstGeom prst="round1Rect">
            <a:avLst>
              <a:gd name="adj" fmla="val 13199"/>
            </a:avLst>
          </a:prstGeom>
          <a:solidFill>
            <a:srgbClr val="76BD45"/>
          </a:solidFill>
          <a:ln w="19050" cmpd="sng">
            <a:noFill/>
          </a:ln>
        </p:spPr>
        <p:txBody>
          <a:bodyPr/>
          <a:lstStyle/>
          <a:p>
            <a:r>
              <a:rPr lang="en-US" dirty="0"/>
              <a:t> </a:t>
            </a:r>
          </a:p>
        </p:txBody>
      </p:sp>
      <p:sp>
        <p:nvSpPr>
          <p:cNvPr id="19" name="Text Placeholder 1"/>
          <p:cNvSpPr>
            <a:spLocks noGrp="1"/>
          </p:cNvSpPr>
          <p:nvPr>
            <p:ph type="body" sz="quarter" idx="44" hasCustomPrompt="1"/>
          </p:nvPr>
        </p:nvSpPr>
        <p:spPr>
          <a:xfrm>
            <a:off x="5092604" y="2890284"/>
            <a:ext cx="1143000" cy="1143000"/>
          </a:xfrm>
          <a:prstGeom prst="round1Rect">
            <a:avLst>
              <a:gd name="adj" fmla="val 13199"/>
            </a:avLst>
          </a:prstGeom>
          <a:solidFill>
            <a:srgbClr val="76BD45"/>
          </a:solidFill>
          <a:ln w="19050" cmpd="sng">
            <a:noFill/>
          </a:ln>
        </p:spPr>
        <p:txBody>
          <a:bodyPr/>
          <a:lstStyle/>
          <a:p>
            <a:r>
              <a:rPr lang="en-US" dirty="0"/>
              <a:t> </a:t>
            </a:r>
          </a:p>
        </p:txBody>
      </p:sp>
      <p:sp>
        <p:nvSpPr>
          <p:cNvPr id="20" name="Text Placeholder 1"/>
          <p:cNvSpPr>
            <a:spLocks noGrp="1"/>
          </p:cNvSpPr>
          <p:nvPr>
            <p:ph type="body" sz="quarter" idx="45" hasCustomPrompt="1"/>
          </p:nvPr>
        </p:nvSpPr>
        <p:spPr>
          <a:xfrm>
            <a:off x="7232248" y="2890284"/>
            <a:ext cx="1143000" cy="1143000"/>
          </a:xfrm>
          <a:prstGeom prst="round1Rect">
            <a:avLst>
              <a:gd name="adj" fmla="val 13199"/>
            </a:avLst>
          </a:prstGeom>
          <a:solidFill>
            <a:srgbClr val="76BD45"/>
          </a:solidFill>
          <a:ln w="19050" cmpd="sng">
            <a:noFill/>
          </a:ln>
        </p:spPr>
        <p:txBody>
          <a:bodyPr/>
          <a:lstStyle/>
          <a:p>
            <a:r>
              <a:rPr lang="en-US" dirty="0"/>
              <a:t> </a:t>
            </a:r>
          </a:p>
        </p:txBody>
      </p:sp>
    </p:spTree>
    <p:extLst>
      <p:ext uri="{BB962C8B-B14F-4D97-AF65-F5344CB8AC3E}">
        <p14:creationId xmlns:p14="http://schemas.microsoft.com/office/powerpoint/2010/main" val="14191009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7_Title Slide">
    <p:spTree>
      <p:nvGrpSpPr>
        <p:cNvPr id="1" name=""/>
        <p:cNvGrpSpPr/>
        <p:nvPr/>
      </p:nvGrpSpPr>
      <p:grpSpPr>
        <a:xfrm>
          <a:off x="0" y="0"/>
          <a:ext cx="0" cy="0"/>
          <a:chOff x="0" y="0"/>
          <a:chExt cx="0" cy="0"/>
        </a:xfrm>
      </p:grpSpPr>
      <p:sp>
        <p:nvSpPr>
          <p:cNvPr id="15" name="Text Placeholder 20"/>
          <p:cNvSpPr>
            <a:spLocks noGrp="1"/>
          </p:cNvSpPr>
          <p:nvPr>
            <p:ph type="body" sz="quarter" idx="39" hasCustomPrompt="1"/>
          </p:nvPr>
        </p:nvSpPr>
        <p:spPr>
          <a:xfrm>
            <a:off x="3" y="3461793"/>
            <a:ext cx="9143999" cy="3396217"/>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1" name="Text Placeholder 4"/>
          <p:cNvSpPr>
            <a:spLocks noGrp="1"/>
          </p:cNvSpPr>
          <p:nvPr>
            <p:ph type="body" sz="quarter" idx="23" hasCustomPrompt="1"/>
          </p:nvPr>
        </p:nvSpPr>
        <p:spPr>
          <a:xfrm>
            <a:off x="336379" y="4316583"/>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333578" y="5156400"/>
            <a:ext cx="1941559" cy="1533683"/>
          </a:xfrm>
        </p:spPr>
        <p:txBody>
          <a:bodyPr>
            <a:normAutofit/>
          </a:bodyPr>
          <a:lstStyle>
            <a:lvl1pPr algn="ctr">
              <a:defRPr sz="1100"/>
            </a:lvl1pPr>
          </a:lstStyle>
          <a:p>
            <a:pPr lvl="0"/>
            <a:r>
              <a:rPr lang="en-US" dirty="0"/>
              <a:t>Click to edit Master text styles</a:t>
            </a:r>
          </a:p>
        </p:txBody>
      </p:sp>
      <p:sp>
        <p:nvSpPr>
          <p:cNvPr id="21" name="Subtitle 2"/>
          <p:cNvSpPr>
            <a:spLocks noGrp="1"/>
          </p:cNvSpPr>
          <p:nvPr>
            <p:ph type="subTitle" idx="1"/>
          </p:nvPr>
        </p:nvSpPr>
        <p:spPr>
          <a:xfrm>
            <a:off x="457200" y="1533398"/>
            <a:ext cx="8229600" cy="970156"/>
          </a:xfrm>
        </p:spPr>
        <p:txBody>
          <a:bodyPr>
            <a:normAutofit/>
          </a:bodyPr>
          <a:lstStyle>
            <a:lvl1pPr marL="0" indent="0" algn="ctr">
              <a:buNone/>
              <a:defRPr sz="1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6" name="Text Placeholder 4"/>
          <p:cNvSpPr>
            <a:spLocks noGrp="1"/>
          </p:cNvSpPr>
          <p:nvPr>
            <p:ph type="body" sz="quarter" idx="29" hasCustomPrompt="1"/>
          </p:nvPr>
        </p:nvSpPr>
        <p:spPr>
          <a:xfrm>
            <a:off x="2479757" y="4310577"/>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7" name="Text Placeholder 2"/>
          <p:cNvSpPr>
            <a:spLocks noGrp="1"/>
          </p:cNvSpPr>
          <p:nvPr>
            <p:ph type="body" sz="quarter" idx="30"/>
          </p:nvPr>
        </p:nvSpPr>
        <p:spPr>
          <a:xfrm>
            <a:off x="2478704" y="5150389"/>
            <a:ext cx="1938061" cy="1533683"/>
          </a:xfrm>
        </p:spPr>
        <p:txBody>
          <a:bodyPr>
            <a:normAutofit/>
          </a:bodyPr>
          <a:lstStyle>
            <a:lvl1pPr algn="ctr">
              <a:defRPr sz="1100"/>
            </a:lvl1pPr>
          </a:lstStyle>
          <a:p>
            <a:pPr lvl="0"/>
            <a:r>
              <a:rPr lang="en-US" dirty="0"/>
              <a:t>Click to edit Master text styles</a:t>
            </a:r>
          </a:p>
        </p:txBody>
      </p:sp>
      <p:sp>
        <p:nvSpPr>
          <p:cNvPr id="28" name="Text Placeholder 4"/>
          <p:cNvSpPr>
            <a:spLocks noGrp="1"/>
          </p:cNvSpPr>
          <p:nvPr>
            <p:ph type="body" sz="quarter" idx="31" hasCustomPrompt="1"/>
          </p:nvPr>
        </p:nvSpPr>
        <p:spPr>
          <a:xfrm>
            <a:off x="4632627" y="4316583"/>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9" name="Text Placeholder 2"/>
          <p:cNvSpPr>
            <a:spLocks noGrp="1"/>
          </p:cNvSpPr>
          <p:nvPr>
            <p:ph type="body" sz="quarter" idx="32"/>
          </p:nvPr>
        </p:nvSpPr>
        <p:spPr>
          <a:xfrm>
            <a:off x="4631574" y="5156400"/>
            <a:ext cx="1938061" cy="1533683"/>
          </a:xfrm>
        </p:spPr>
        <p:txBody>
          <a:bodyPr>
            <a:normAutofit/>
          </a:bodyPr>
          <a:lstStyle>
            <a:lvl1pPr algn="ctr">
              <a:defRPr sz="1100"/>
            </a:lvl1pPr>
          </a:lstStyle>
          <a:p>
            <a:pPr lvl="0"/>
            <a:r>
              <a:rPr lang="en-US" dirty="0"/>
              <a:t>Click to edit Master text styles</a:t>
            </a:r>
          </a:p>
        </p:txBody>
      </p:sp>
      <p:sp>
        <p:nvSpPr>
          <p:cNvPr id="30" name="Text Placeholder 4"/>
          <p:cNvSpPr>
            <a:spLocks noGrp="1"/>
          </p:cNvSpPr>
          <p:nvPr>
            <p:ph type="body" sz="quarter" idx="33" hasCustomPrompt="1"/>
          </p:nvPr>
        </p:nvSpPr>
        <p:spPr>
          <a:xfrm>
            <a:off x="6771217" y="4299150"/>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1" name="Text Placeholder 2"/>
          <p:cNvSpPr>
            <a:spLocks noGrp="1"/>
          </p:cNvSpPr>
          <p:nvPr>
            <p:ph type="body" sz="quarter" idx="34"/>
          </p:nvPr>
        </p:nvSpPr>
        <p:spPr>
          <a:xfrm>
            <a:off x="6771219" y="5138967"/>
            <a:ext cx="1938061" cy="1533683"/>
          </a:xfrm>
        </p:spPr>
        <p:txBody>
          <a:bodyPr>
            <a:normAutofit/>
          </a:bodyPr>
          <a:lstStyle>
            <a:lvl1pPr algn="ctr">
              <a:defRPr sz="1100"/>
            </a:lvl1pPr>
          </a:lstStyle>
          <a:p>
            <a:pPr lvl="0"/>
            <a:r>
              <a:rPr lang="en-US" dirty="0"/>
              <a:t>Click to edit Master text styles</a:t>
            </a:r>
          </a:p>
        </p:txBody>
      </p:sp>
      <p:cxnSp>
        <p:nvCxnSpPr>
          <p:cNvPr id="14" name="Straight Connector 13"/>
          <p:cNvCxnSpPr/>
          <p:nvPr userDrawn="1"/>
        </p:nvCxnSpPr>
        <p:spPr>
          <a:xfrm>
            <a:off x="4138608" y="965893"/>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18" name="Text Placeholder 37"/>
          <p:cNvSpPr>
            <a:spLocks noGrp="1"/>
          </p:cNvSpPr>
          <p:nvPr>
            <p:ph type="body" sz="quarter" idx="27"/>
          </p:nvPr>
        </p:nvSpPr>
        <p:spPr>
          <a:xfrm>
            <a:off x="457200" y="266436"/>
            <a:ext cx="8235950" cy="702281"/>
          </a:xfrm>
        </p:spPr>
        <p:txBody>
          <a:bodyPr>
            <a:normAutofit/>
          </a:bodyPr>
          <a:lstStyle>
            <a:lvl1pPr algn="ctr">
              <a:defRPr sz="2000">
                <a:solidFill>
                  <a:srgbClr val="464749"/>
                </a:solidFill>
              </a:defRPr>
            </a:lvl1pPr>
          </a:lstStyle>
          <a:p>
            <a:pPr lvl="0"/>
            <a:endParaRPr lang="en-US" dirty="0"/>
          </a:p>
        </p:txBody>
      </p:sp>
    </p:spTree>
    <p:extLst>
      <p:ext uri="{BB962C8B-B14F-4D97-AF65-F5344CB8AC3E}">
        <p14:creationId xmlns:p14="http://schemas.microsoft.com/office/powerpoint/2010/main" val="14523321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0_Title Slide">
    <p:spTree>
      <p:nvGrpSpPr>
        <p:cNvPr id="1" name=""/>
        <p:cNvGrpSpPr/>
        <p:nvPr/>
      </p:nvGrpSpPr>
      <p:grpSpPr>
        <a:xfrm>
          <a:off x="0" y="0"/>
          <a:ext cx="0" cy="0"/>
          <a:chOff x="0" y="0"/>
          <a:chExt cx="0" cy="0"/>
        </a:xfrm>
      </p:grpSpPr>
      <p:sp>
        <p:nvSpPr>
          <p:cNvPr id="26" name="Text Placeholder 20"/>
          <p:cNvSpPr>
            <a:spLocks noGrp="1"/>
          </p:cNvSpPr>
          <p:nvPr>
            <p:ph type="body" sz="quarter" idx="41" hasCustomPrompt="1"/>
          </p:nvPr>
        </p:nvSpPr>
        <p:spPr>
          <a:xfrm>
            <a:off x="-7493" y="3"/>
            <a:ext cx="4858893" cy="6857999"/>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7" name="Text Placeholder 1"/>
          <p:cNvSpPr>
            <a:spLocks noGrp="1"/>
          </p:cNvSpPr>
          <p:nvPr>
            <p:ph type="body" sz="quarter" idx="30" hasCustomPrompt="1"/>
          </p:nvPr>
        </p:nvSpPr>
        <p:spPr>
          <a:xfrm>
            <a:off x="4416764" y="705959"/>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41" name="Text Placeholder 4"/>
          <p:cNvSpPr>
            <a:spLocks noGrp="1"/>
          </p:cNvSpPr>
          <p:nvPr>
            <p:ph type="body" sz="quarter" idx="23" hasCustomPrompt="1"/>
          </p:nvPr>
        </p:nvSpPr>
        <p:spPr>
          <a:xfrm>
            <a:off x="5589364" y="756759"/>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5590934" y="1049026"/>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15" name="Title 1"/>
          <p:cNvSpPr>
            <a:spLocks noGrp="1"/>
          </p:cNvSpPr>
          <p:nvPr>
            <p:ph type="title"/>
          </p:nvPr>
        </p:nvSpPr>
        <p:spPr>
          <a:xfrm>
            <a:off x="457200" y="833820"/>
            <a:ext cx="3810000" cy="939233"/>
          </a:xfrm>
        </p:spPr>
        <p:txBody>
          <a:bodyPr/>
          <a:lstStyle/>
          <a:p>
            <a:r>
              <a:rPr lang="en-US" dirty="0"/>
              <a:t>Click to edit Master title style</a:t>
            </a:r>
          </a:p>
        </p:txBody>
      </p:sp>
      <p:cxnSp>
        <p:nvCxnSpPr>
          <p:cNvPr id="17" name="Straight Connector 16"/>
          <p:cNvCxnSpPr/>
          <p:nvPr userDrawn="1"/>
        </p:nvCxnSpPr>
        <p:spPr>
          <a:xfrm>
            <a:off x="457200" y="1773051"/>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21" name="Subtitle 2"/>
          <p:cNvSpPr>
            <a:spLocks noGrp="1"/>
          </p:cNvSpPr>
          <p:nvPr>
            <p:ph type="subTitle" idx="1"/>
          </p:nvPr>
        </p:nvSpPr>
        <p:spPr>
          <a:xfrm>
            <a:off x="457200" y="2018466"/>
            <a:ext cx="3810000" cy="4278999"/>
          </a:xfrm>
        </p:spPr>
        <p:txBody>
          <a:bodyPr>
            <a:normAutofit/>
          </a:bodyPr>
          <a:lstStyle>
            <a:lvl1pPr marL="0" indent="0" algn="l">
              <a:buNone/>
              <a:defRPr sz="1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2" name="Text Placeholder 4"/>
          <p:cNvSpPr>
            <a:spLocks noGrp="1"/>
          </p:cNvSpPr>
          <p:nvPr>
            <p:ph type="body" sz="quarter" idx="35" hasCustomPrompt="1"/>
          </p:nvPr>
        </p:nvSpPr>
        <p:spPr>
          <a:xfrm>
            <a:off x="5587794" y="2264896"/>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3" name="Text Placeholder 2"/>
          <p:cNvSpPr>
            <a:spLocks noGrp="1"/>
          </p:cNvSpPr>
          <p:nvPr>
            <p:ph type="body" sz="quarter" idx="36"/>
          </p:nvPr>
        </p:nvSpPr>
        <p:spPr>
          <a:xfrm>
            <a:off x="5589364" y="2557164"/>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24" name="Text Placeholder 4"/>
          <p:cNvSpPr>
            <a:spLocks noGrp="1"/>
          </p:cNvSpPr>
          <p:nvPr>
            <p:ph type="body" sz="quarter" idx="37" hasCustomPrompt="1"/>
          </p:nvPr>
        </p:nvSpPr>
        <p:spPr>
          <a:xfrm>
            <a:off x="5586224" y="3773032"/>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5" name="Text Placeholder 2"/>
          <p:cNvSpPr>
            <a:spLocks noGrp="1"/>
          </p:cNvSpPr>
          <p:nvPr>
            <p:ph type="body" sz="quarter" idx="38"/>
          </p:nvPr>
        </p:nvSpPr>
        <p:spPr>
          <a:xfrm>
            <a:off x="5587794" y="4065304"/>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33" name="Text Placeholder 4"/>
          <p:cNvSpPr>
            <a:spLocks noGrp="1"/>
          </p:cNvSpPr>
          <p:nvPr>
            <p:ph type="body" sz="quarter" idx="39" hasCustomPrompt="1"/>
          </p:nvPr>
        </p:nvSpPr>
        <p:spPr>
          <a:xfrm>
            <a:off x="5590934" y="5273805"/>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4" name="Text Placeholder 2"/>
          <p:cNvSpPr>
            <a:spLocks noGrp="1"/>
          </p:cNvSpPr>
          <p:nvPr>
            <p:ph type="body" sz="quarter" idx="40"/>
          </p:nvPr>
        </p:nvSpPr>
        <p:spPr>
          <a:xfrm>
            <a:off x="5592504" y="5566073"/>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18" name="Text Placeholder 1"/>
          <p:cNvSpPr>
            <a:spLocks noGrp="1"/>
          </p:cNvSpPr>
          <p:nvPr>
            <p:ph type="body" sz="quarter" idx="45" hasCustomPrompt="1"/>
          </p:nvPr>
        </p:nvSpPr>
        <p:spPr>
          <a:xfrm>
            <a:off x="4416764" y="2214096"/>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19" name="Text Placeholder 1"/>
          <p:cNvSpPr>
            <a:spLocks noGrp="1"/>
          </p:cNvSpPr>
          <p:nvPr>
            <p:ph type="body" sz="quarter" idx="46" hasCustomPrompt="1"/>
          </p:nvPr>
        </p:nvSpPr>
        <p:spPr>
          <a:xfrm>
            <a:off x="4416764" y="3722232"/>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20" name="Text Placeholder 1"/>
          <p:cNvSpPr>
            <a:spLocks noGrp="1"/>
          </p:cNvSpPr>
          <p:nvPr>
            <p:ph type="body" sz="quarter" idx="47" hasCustomPrompt="1"/>
          </p:nvPr>
        </p:nvSpPr>
        <p:spPr>
          <a:xfrm>
            <a:off x="4416764" y="5223005"/>
            <a:ext cx="914400" cy="914400"/>
          </a:xfrm>
          <a:prstGeom prst="round1Rect">
            <a:avLst>
              <a:gd name="adj" fmla="val 13199"/>
            </a:avLst>
          </a:prstGeom>
          <a:solidFill>
            <a:srgbClr val="76BD45"/>
          </a:solidFill>
          <a:ln w="19050" cmpd="sng">
            <a:noFill/>
          </a:ln>
        </p:spPr>
        <p:txBody>
          <a:bodyPr/>
          <a:lstStyle/>
          <a:p>
            <a:r>
              <a:rPr lang="en-US" dirty="0"/>
              <a:t> </a:t>
            </a:r>
          </a:p>
        </p:txBody>
      </p:sp>
    </p:spTree>
    <p:extLst>
      <p:ext uri="{BB962C8B-B14F-4D97-AF65-F5344CB8AC3E}">
        <p14:creationId xmlns:p14="http://schemas.microsoft.com/office/powerpoint/2010/main" val="13475776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2_Title Slide">
    <p:spTree>
      <p:nvGrpSpPr>
        <p:cNvPr id="1" name=""/>
        <p:cNvGrpSpPr/>
        <p:nvPr/>
      </p:nvGrpSpPr>
      <p:grpSpPr>
        <a:xfrm>
          <a:off x="0" y="0"/>
          <a:ext cx="0" cy="0"/>
          <a:chOff x="0" y="0"/>
          <a:chExt cx="0" cy="0"/>
        </a:xfrm>
      </p:grpSpPr>
      <p:sp>
        <p:nvSpPr>
          <p:cNvPr id="41" name="Text Placeholder 4"/>
          <p:cNvSpPr>
            <a:spLocks noGrp="1"/>
          </p:cNvSpPr>
          <p:nvPr>
            <p:ph type="body" sz="quarter" idx="23" hasCustomPrompt="1"/>
          </p:nvPr>
        </p:nvSpPr>
        <p:spPr>
          <a:xfrm>
            <a:off x="1612489" y="725853"/>
            <a:ext cx="7181028"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1614058" y="1018124"/>
            <a:ext cx="7177662"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22" name="Text Placeholder 4"/>
          <p:cNvSpPr>
            <a:spLocks noGrp="1"/>
          </p:cNvSpPr>
          <p:nvPr>
            <p:ph type="body" sz="quarter" idx="35" hasCustomPrompt="1"/>
          </p:nvPr>
        </p:nvSpPr>
        <p:spPr>
          <a:xfrm>
            <a:off x="1610919" y="2233992"/>
            <a:ext cx="7181028"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3" name="Text Placeholder 2"/>
          <p:cNvSpPr>
            <a:spLocks noGrp="1"/>
          </p:cNvSpPr>
          <p:nvPr>
            <p:ph type="body" sz="quarter" idx="36"/>
          </p:nvPr>
        </p:nvSpPr>
        <p:spPr>
          <a:xfrm>
            <a:off x="1612488" y="2526260"/>
            <a:ext cx="7177662"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24" name="Text Placeholder 4"/>
          <p:cNvSpPr>
            <a:spLocks noGrp="1"/>
          </p:cNvSpPr>
          <p:nvPr>
            <p:ph type="body" sz="quarter" idx="37" hasCustomPrompt="1"/>
          </p:nvPr>
        </p:nvSpPr>
        <p:spPr>
          <a:xfrm>
            <a:off x="1609349" y="3742129"/>
            <a:ext cx="7181028"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5" name="Text Placeholder 2"/>
          <p:cNvSpPr>
            <a:spLocks noGrp="1"/>
          </p:cNvSpPr>
          <p:nvPr>
            <p:ph type="body" sz="quarter" idx="38"/>
          </p:nvPr>
        </p:nvSpPr>
        <p:spPr>
          <a:xfrm>
            <a:off x="1610918" y="4034397"/>
            <a:ext cx="7177662"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33" name="Text Placeholder 4"/>
          <p:cNvSpPr>
            <a:spLocks noGrp="1"/>
          </p:cNvSpPr>
          <p:nvPr>
            <p:ph type="body" sz="quarter" idx="39" hasCustomPrompt="1"/>
          </p:nvPr>
        </p:nvSpPr>
        <p:spPr>
          <a:xfrm>
            <a:off x="1614059" y="5242900"/>
            <a:ext cx="7181028"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4" name="Text Placeholder 2"/>
          <p:cNvSpPr>
            <a:spLocks noGrp="1"/>
          </p:cNvSpPr>
          <p:nvPr>
            <p:ph type="body" sz="quarter" idx="40"/>
          </p:nvPr>
        </p:nvSpPr>
        <p:spPr>
          <a:xfrm>
            <a:off x="1615628" y="5535170"/>
            <a:ext cx="7177662"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15" name="Text Placeholder 20"/>
          <p:cNvSpPr>
            <a:spLocks noGrp="1"/>
          </p:cNvSpPr>
          <p:nvPr>
            <p:ph type="body" sz="quarter" idx="41" hasCustomPrompt="1"/>
          </p:nvPr>
        </p:nvSpPr>
        <p:spPr>
          <a:xfrm>
            <a:off x="0" y="3"/>
            <a:ext cx="1044504" cy="6857999"/>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17" name="Text Placeholder 1"/>
          <p:cNvSpPr>
            <a:spLocks noGrp="1"/>
          </p:cNvSpPr>
          <p:nvPr>
            <p:ph type="body" sz="quarter" idx="30" hasCustomPrompt="1"/>
          </p:nvPr>
        </p:nvSpPr>
        <p:spPr>
          <a:xfrm>
            <a:off x="511104" y="725853"/>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16" name="Text Placeholder 1"/>
          <p:cNvSpPr>
            <a:spLocks noGrp="1"/>
          </p:cNvSpPr>
          <p:nvPr>
            <p:ph type="body" sz="quarter" idx="45" hasCustomPrompt="1"/>
          </p:nvPr>
        </p:nvSpPr>
        <p:spPr>
          <a:xfrm>
            <a:off x="511104" y="2233992"/>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18" name="Text Placeholder 1"/>
          <p:cNvSpPr>
            <a:spLocks noGrp="1"/>
          </p:cNvSpPr>
          <p:nvPr>
            <p:ph type="body" sz="quarter" idx="46" hasCustomPrompt="1"/>
          </p:nvPr>
        </p:nvSpPr>
        <p:spPr>
          <a:xfrm>
            <a:off x="511104" y="3742129"/>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19" name="Text Placeholder 1"/>
          <p:cNvSpPr>
            <a:spLocks noGrp="1"/>
          </p:cNvSpPr>
          <p:nvPr>
            <p:ph type="body" sz="quarter" idx="47" hasCustomPrompt="1"/>
          </p:nvPr>
        </p:nvSpPr>
        <p:spPr>
          <a:xfrm>
            <a:off x="511104" y="5212844"/>
            <a:ext cx="914400" cy="914400"/>
          </a:xfrm>
          <a:prstGeom prst="round1Rect">
            <a:avLst>
              <a:gd name="adj" fmla="val 13199"/>
            </a:avLst>
          </a:prstGeom>
          <a:solidFill>
            <a:srgbClr val="76BD45"/>
          </a:solidFill>
          <a:ln w="19050" cmpd="sng">
            <a:noFill/>
          </a:ln>
        </p:spPr>
        <p:txBody>
          <a:bodyPr/>
          <a:lstStyle/>
          <a:p>
            <a:r>
              <a:rPr lang="en-US" dirty="0"/>
              <a:t> </a:t>
            </a:r>
          </a:p>
        </p:txBody>
      </p:sp>
    </p:spTree>
    <p:extLst>
      <p:ext uri="{BB962C8B-B14F-4D97-AF65-F5344CB8AC3E}">
        <p14:creationId xmlns:p14="http://schemas.microsoft.com/office/powerpoint/2010/main" val="299478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Effect transition="in" filter="fade">
                                      <p:cBhvr>
                                        <p:cTn id="7" dur="500"/>
                                        <p:tgtEl>
                                          <p:spTgt spid="15">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fade">
                                      <p:cBhvr>
                                        <p:cTn id="11"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nimBg="1">
        <p:tmplLst>
          <p:tmpl>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sp>
        <p:nvSpPr>
          <p:cNvPr id="31" name="Text Placeholder 1"/>
          <p:cNvSpPr>
            <a:spLocks noGrp="1"/>
          </p:cNvSpPr>
          <p:nvPr>
            <p:ph type="body" sz="quarter" idx="42" hasCustomPrompt="1"/>
          </p:nvPr>
        </p:nvSpPr>
        <p:spPr>
          <a:xfrm>
            <a:off x="412059" y="2203936"/>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26" name="Text Placeholder 20"/>
          <p:cNvSpPr>
            <a:spLocks noGrp="1"/>
          </p:cNvSpPr>
          <p:nvPr>
            <p:ph type="body" sz="quarter" idx="41" hasCustomPrompt="1"/>
          </p:nvPr>
        </p:nvSpPr>
        <p:spPr>
          <a:xfrm>
            <a:off x="5867802" y="11077"/>
            <a:ext cx="3276198" cy="6857999"/>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1" name="Text Placeholder 4"/>
          <p:cNvSpPr>
            <a:spLocks noGrp="1"/>
          </p:cNvSpPr>
          <p:nvPr>
            <p:ph type="body" sz="quarter" idx="23" hasCustomPrompt="1"/>
          </p:nvPr>
        </p:nvSpPr>
        <p:spPr>
          <a:xfrm>
            <a:off x="1511300" y="2233992"/>
            <a:ext cx="4215803" cy="427144"/>
          </a:xfrm>
        </p:spPr>
        <p:txBody>
          <a:bodyPr/>
          <a:lstStyle>
            <a:lvl1pPr algn="l">
              <a:defRPr b="1" baseline="0">
                <a:solidFill>
                  <a:schemeClr val="accent4"/>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1511300" y="2609533"/>
            <a:ext cx="4215325" cy="640753"/>
          </a:xfrm>
        </p:spPr>
        <p:txBody>
          <a:bodyPr>
            <a:normAutofit/>
          </a:bodyPr>
          <a:lstStyle>
            <a:lvl1pPr algn="l">
              <a:defRPr sz="1100">
                <a:solidFill>
                  <a:schemeClr val="accent5"/>
                </a:solidFill>
              </a:defRPr>
            </a:lvl1pPr>
          </a:lstStyle>
          <a:p>
            <a:pPr lvl="0"/>
            <a:r>
              <a:rPr lang="en-US" dirty="0"/>
              <a:t>Click to edit Master text styles</a:t>
            </a:r>
          </a:p>
        </p:txBody>
      </p:sp>
      <p:sp>
        <p:nvSpPr>
          <p:cNvPr id="22" name="Text Placeholder 4"/>
          <p:cNvSpPr>
            <a:spLocks noGrp="1"/>
          </p:cNvSpPr>
          <p:nvPr>
            <p:ph type="body" sz="quarter" idx="35" hasCustomPrompt="1"/>
          </p:nvPr>
        </p:nvSpPr>
        <p:spPr>
          <a:xfrm>
            <a:off x="1509803" y="3742129"/>
            <a:ext cx="4215731" cy="427144"/>
          </a:xfrm>
        </p:spPr>
        <p:txBody>
          <a:bodyPr/>
          <a:lstStyle>
            <a:lvl1pPr algn="l">
              <a:defRPr b="1" baseline="0">
                <a:solidFill>
                  <a:schemeClr val="accent4"/>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3" name="Text Placeholder 2"/>
          <p:cNvSpPr>
            <a:spLocks noGrp="1"/>
          </p:cNvSpPr>
          <p:nvPr>
            <p:ph type="body" sz="quarter" idx="36"/>
          </p:nvPr>
        </p:nvSpPr>
        <p:spPr>
          <a:xfrm>
            <a:off x="1511300" y="4117669"/>
            <a:ext cx="4213755" cy="640753"/>
          </a:xfrm>
        </p:spPr>
        <p:txBody>
          <a:bodyPr>
            <a:normAutofit/>
          </a:bodyPr>
          <a:lstStyle>
            <a:lvl1pPr algn="l">
              <a:defRPr sz="1100">
                <a:solidFill>
                  <a:schemeClr val="accent5"/>
                </a:solidFill>
              </a:defRPr>
            </a:lvl1pPr>
          </a:lstStyle>
          <a:p>
            <a:pPr lvl="0"/>
            <a:r>
              <a:rPr lang="en-US" dirty="0"/>
              <a:t>Click to edit Master text styles</a:t>
            </a:r>
          </a:p>
        </p:txBody>
      </p:sp>
      <p:sp>
        <p:nvSpPr>
          <p:cNvPr id="24" name="Text Placeholder 4"/>
          <p:cNvSpPr>
            <a:spLocks noGrp="1"/>
          </p:cNvSpPr>
          <p:nvPr>
            <p:ph type="body" sz="quarter" idx="37" hasCustomPrompt="1"/>
          </p:nvPr>
        </p:nvSpPr>
        <p:spPr>
          <a:xfrm>
            <a:off x="1508233" y="5250265"/>
            <a:ext cx="4215731" cy="427144"/>
          </a:xfrm>
        </p:spPr>
        <p:txBody>
          <a:bodyPr/>
          <a:lstStyle>
            <a:lvl1pPr algn="l">
              <a:defRPr b="1" baseline="0">
                <a:solidFill>
                  <a:schemeClr val="accent4"/>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5" name="Text Placeholder 2"/>
          <p:cNvSpPr>
            <a:spLocks noGrp="1"/>
          </p:cNvSpPr>
          <p:nvPr>
            <p:ph type="body" sz="quarter" idx="38"/>
          </p:nvPr>
        </p:nvSpPr>
        <p:spPr>
          <a:xfrm>
            <a:off x="1509730" y="5625806"/>
            <a:ext cx="4213755" cy="640753"/>
          </a:xfrm>
        </p:spPr>
        <p:txBody>
          <a:bodyPr>
            <a:normAutofit/>
          </a:bodyPr>
          <a:lstStyle>
            <a:lvl1pPr algn="l">
              <a:defRPr sz="1100">
                <a:solidFill>
                  <a:schemeClr val="accent5"/>
                </a:solidFill>
              </a:defRPr>
            </a:lvl1pPr>
          </a:lstStyle>
          <a:p>
            <a:pPr lvl="0"/>
            <a:r>
              <a:rPr lang="en-US" dirty="0"/>
              <a:t>Click to edit Master text styles</a:t>
            </a:r>
          </a:p>
        </p:txBody>
      </p:sp>
      <p:sp>
        <p:nvSpPr>
          <p:cNvPr id="17" name="Subtitle 2"/>
          <p:cNvSpPr>
            <a:spLocks noGrp="1"/>
          </p:cNvSpPr>
          <p:nvPr>
            <p:ph type="subTitle" idx="1"/>
          </p:nvPr>
        </p:nvSpPr>
        <p:spPr>
          <a:xfrm>
            <a:off x="6261101" y="1310177"/>
            <a:ext cx="2541086" cy="3650223"/>
          </a:xfrm>
        </p:spPr>
        <p:txBody>
          <a:bodyPr>
            <a:normAutofit/>
          </a:bodyPr>
          <a:lstStyle>
            <a:lvl1pPr marL="0" indent="0" algn="r">
              <a:lnSpc>
                <a:spcPct val="120000"/>
              </a:lnSpc>
              <a:buNone/>
              <a:defRPr sz="1400" b="1"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21" name="Straight Connector 20"/>
          <p:cNvCxnSpPr/>
          <p:nvPr userDrawn="1"/>
        </p:nvCxnSpPr>
        <p:spPr>
          <a:xfrm>
            <a:off x="8421588" y="5485988"/>
            <a:ext cx="380599"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27" name="Text Placeholder 4"/>
          <p:cNvSpPr>
            <a:spLocks noGrp="1"/>
          </p:cNvSpPr>
          <p:nvPr>
            <p:ph type="body" sz="quarter" idx="39" hasCustomPrompt="1"/>
          </p:nvPr>
        </p:nvSpPr>
        <p:spPr>
          <a:xfrm>
            <a:off x="6261101" y="5677409"/>
            <a:ext cx="2541086" cy="427144"/>
          </a:xfrm>
        </p:spPr>
        <p:txBody>
          <a:bodyPr/>
          <a:lstStyle>
            <a:lvl1pPr algn="r">
              <a:defRPr b="0"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Jonathan Doe</a:t>
            </a:r>
          </a:p>
        </p:txBody>
      </p:sp>
      <p:sp>
        <p:nvSpPr>
          <p:cNvPr id="28" name="Title 1"/>
          <p:cNvSpPr>
            <a:spLocks noGrp="1"/>
          </p:cNvSpPr>
          <p:nvPr>
            <p:ph type="ctrTitle"/>
          </p:nvPr>
        </p:nvSpPr>
        <p:spPr>
          <a:xfrm>
            <a:off x="361950" y="506552"/>
            <a:ext cx="4612458" cy="675437"/>
          </a:xfrm>
        </p:spPr>
        <p:txBody>
          <a:bodyPr/>
          <a:lstStyle>
            <a:lvl1pPr>
              <a:defRPr>
                <a:solidFill>
                  <a:schemeClr val="accent4"/>
                </a:solidFill>
              </a:defRPr>
            </a:lvl1pPr>
          </a:lstStyle>
          <a:p>
            <a:r>
              <a:rPr lang="en-US" dirty="0"/>
              <a:t>Click to edit Master title style</a:t>
            </a:r>
          </a:p>
        </p:txBody>
      </p:sp>
      <p:cxnSp>
        <p:nvCxnSpPr>
          <p:cNvPr id="29" name="Straight Connector 28"/>
          <p:cNvCxnSpPr/>
          <p:nvPr userDrawn="1"/>
        </p:nvCxnSpPr>
        <p:spPr>
          <a:xfrm>
            <a:off x="448277" y="1181989"/>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
          <p:cNvSpPr>
            <a:spLocks noGrp="1"/>
          </p:cNvSpPr>
          <p:nvPr>
            <p:ph type="body" sz="quarter" idx="43" hasCustomPrompt="1"/>
          </p:nvPr>
        </p:nvSpPr>
        <p:spPr>
          <a:xfrm>
            <a:off x="412059" y="3742129"/>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19" name="Text Placeholder 1"/>
          <p:cNvSpPr>
            <a:spLocks noGrp="1"/>
          </p:cNvSpPr>
          <p:nvPr>
            <p:ph type="body" sz="quarter" idx="44" hasCustomPrompt="1"/>
          </p:nvPr>
        </p:nvSpPr>
        <p:spPr>
          <a:xfrm>
            <a:off x="412059" y="5250265"/>
            <a:ext cx="914400" cy="914400"/>
          </a:xfrm>
          <a:prstGeom prst="round1Rect">
            <a:avLst>
              <a:gd name="adj" fmla="val 13199"/>
            </a:avLst>
          </a:prstGeom>
          <a:solidFill>
            <a:srgbClr val="76BD45"/>
          </a:solidFill>
          <a:ln w="19050" cmpd="sng">
            <a:noFill/>
          </a:ln>
        </p:spPr>
        <p:txBody>
          <a:bodyPr/>
          <a:lstStyle/>
          <a:p>
            <a:r>
              <a:rPr lang="en-US" dirty="0"/>
              <a:t> </a:t>
            </a:r>
          </a:p>
        </p:txBody>
      </p:sp>
    </p:spTree>
    <p:extLst>
      <p:ext uri="{BB962C8B-B14F-4D97-AF65-F5344CB8AC3E}">
        <p14:creationId xmlns:p14="http://schemas.microsoft.com/office/powerpoint/2010/main" val="288425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bg/>
                                          </p:spTgt>
                                        </p:tgtEl>
                                        <p:attrNameLst>
                                          <p:attrName>style.visibility</p:attrName>
                                        </p:attrNameLst>
                                      </p:cBhvr>
                                      <p:to>
                                        <p:strVal val="visible"/>
                                      </p:to>
                                    </p:set>
                                    <p:animEffect transition="in" filter="fade">
                                      <p:cBhvr>
                                        <p:cTn id="7" dur="500"/>
                                        <p:tgtEl>
                                          <p:spTgt spid="26">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animBg="1">
        <p:tmplLst>
          <p:tmpl>
            <p:tnLst>
              <p:par>
                <p:cTn presetID="10"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1_Title Slide">
    <p:spTree>
      <p:nvGrpSpPr>
        <p:cNvPr id="1" name=""/>
        <p:cNvGrpSpPr/>
        <p:nvPr/>
      </p:nvGrpSpPr>
      <p:grpSpPr>
        <a:xfrm>
          <a:off x="0" y="0"/>
          <a:ext cx="0" cy="0"/>
          <a:chOff x="0" y="0"/>
          <a:chExt cx="0" cy="0"/>
        </a:xfrm>
      </p:grpSpPr>
      <p:sp>
        <p:nvSpPr>
          <p:cNvPr id="18" name="Text Placeholder 20"/>
          <p:cNvSpPr>
            <a:spLocks noGrp="1"/>
          </p:cNvSpPr>
          <p:nvPr>
            <p:ph type="body" sz="quarter" idx="41" hasCustomPrompt="1"/>
          </p:nvPr>
        </p:nvSpPr>
        <p:spPr>
          <a:xfrm>
            <a:off x="2" y="3"/>
            <a:ext cx="5011715" cy="6857999"/>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19" name="Text Placeholder 20"/>
          <p:cNvSpPr>
            <a:spLocks noGrp="1"/>
          </p:cNvSpPr>
          <p:nvPr>
            <p:ph type="body" sz="quarter" idx="30" hasCustomPrompt="1"/>
          </p:nvPr>
        </p:nvSpPr>
        <p:spPr>
          <a:xfrm>
            <a:off x="4551933" y="644303"/>
            <a:ext cx="914400" cy="91440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1" name="Text Placeholder 4"/>
          <p:cNvSpPr>
            <a:spLocks noGrp="1"/>
          </p:cNvSpPr>
          <p:nvPr>
            <p:ph type="body" sz="quarter" idx="23" hasCustomPrompt="1"/>
          </p:nvPr>
        </p:nvSpPr>
        <p:spPr>
          <a:xfrm>
            <a:off x="5589364" y="756759"/>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5590934" y="1049026"/>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15" name="Title 1"/>
          <p:cNvSpPr>
            <a:spLocks noGrp="1"/>
          </p:cNvSpPr>
          <p:nvPr>
            <p:ph type="title"/>
          </p:nvPr>
        </p:nvSpPr>
        <p:spPr>
          <a:xfrm>
            <a:off x="457200" y="833820"/>
            <a:ext cx="3835400" cy="939233"/>
          </a:xfrm>
        </p:spPr>
        <p:txBody>
          <a:bodyPr/>
          <a:lstStyle/>
          <a:p>
            <a:r>
              <a:rPr lang="en-US" dirty="0"/>
              <a:t>Click to edit Master title style</a:t>
            </a:r>
          </a:p>
        </p:txBody>
      </p:sp>
      <p:cxnSp>
        <p:nvCxnSpPr>
          <p:cNvPr id="17" name="Straight Connector 16"/>
          <p:cNvCxnSpPr/>
          <p:nvPr userDrawn="1"/>
        </p:nvCxnSpPr>
        <p:spPr>
          <a:xfrm>
            <a:off x="457200" y="1773051"/>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21" name="Subtitle 2"/>
          <p:cNvSpPr>
            <a:spLocks noGrp="1"/>
          </p:cNvSpPr>
          <p:nvPr>
            <p:ph type="subTitle" idx="1"/>
          </p:nvPr>
        </p:nvSpPr>
        <p:spPr>
          <a:xfrm>
            <a:off x="457200" y="2018466"/>
            <a:ext cx="3835400" cy="4278999"/>
          </a:xfrm>
        </p:spPr>
        <p:txBody>
          <a:bodyPr>
            <a:normAutofit/>
          </a:bodyPr>
          <a:lstStyle>
            <a:lvl1pPr marL="0" indent="0" algn="l">
              <a:buNone/>
              <a:defRPr sz="1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0" name="Text Placeholder 20"/>
          <p:cNvSpPr>
            <a:spLocks noGrp="1"/>
          </p:cNvSpPr>
          <p:nvPr>
            <p:ph type="body" sz="quarter" idx="42" hasCustomPrompt="1"/>
          </p:nvPr>
        </p:nvSpPr>
        <p:spPr>
          <a:xfrm>
            <a:off x="4551933" y="2069266"/>
            <a:ext cx="914400" cy="91440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3" name="Text Placeholder 4"/>
          <p:cNvSpPr>
            <a:spLocks noGrp="1"/>
          </p:cNvSpPr>
          <p:nvPr>
            <p:ph type="body" sz="quarter" idx="43" hasCustomPrompt="1"/>
          </p:nvPr>
        </p:nvSpPr>
        <p:spPr>
          <a:xfrm>
            <a:off x="5589364" y="2181722"/>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4" name="Text Placeholder 2"/>
          <p:cNvSpPr>
            <a:spLocks noGrp="1"/>
          </p:cNvSpPr>
          <p:nvPr>
            <p:ph type="body" sz="quarter" idx="44"/>
          </p:nvPr>
        </p:nvSpPr>
        <p:spPr>
          <a:xfrm>
            <a:off x="5590934" y="2473989"/>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45" name="Text Placeholder 20"/>
          <p:cNvSpPr>
            <a:spLocks noGrp="1"/>
          </p:cNvSpPr>
          <p:nvPr>
            <p:ph type="body" sz="quarter" idx="45" hasCustomPrompt="1"/>
          </p:nvPr>
        </p:nvSpPr>
        <p:spPr>
          <a:xfrm>
            <a:off x="4551933" y="3491666"/>
            <a:ext cx="914400" cy="91440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6" name="Text Placeholder 4"/>
          <p:cNvSpPr>
            <a:spLocks noGrp="1"/>
          </p:cNvSpPr>
          <p:nvPr>
            <p:ph type="body" sz="quarter" idx="46" hasCustomPrompt="1"/>
          </p:nvPr>
        </p:nvSpPr>
        <p:spPr>
          <a:xfrm>
            <a:off x="5589364" y="3604122"/>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7" name="Text Placeholder 2"/>
          <p:cNvSpPr>
            <a:spLocks noGrp="1"/>
          </p:cNvSpPr>
          <p:nvPr>
            <p:ph type="body" sz="quarter" idx="47"/>
          </p:nvPr>
        </p:nvSpPr>
        <p:spPr>
          <a:xfrm>
            <a:off x="5590934" y="3896389"/>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48" name="Text Placeholder 20"/>
          <p:cNvSpPr>
            <a:spLocks noGrp="1"/>
          </p:cNvSpPr>
          <p:nvPr>
            <p:ph type="body" sz="quarter" idx="48" hasCustomPrompt="1"/>
          </p:nvPr>
        </p:nvSpPr>
        <p:spPr>
          <a:xfrm>
            <a:off x="4551933" y="4914066"/>
            <a:ext cx="914400" cy="91440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9" name="Text Placeholder 4"/>
          <p:cNvSpPr>
            <a:spLocks noGrp="1"/>
          </p:cNvSpPr>
          <p:nvPr>
            <p:ph type="body" sz="quarter" idx="49" hasCustomPrompt="1"/>
          </p:nvPr>
        </p:nvSpPr>
        <p:spPr>
          <a:xfrm>
            <a:off x="5589364" y="5026522"/>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50" name="Text Placeholder 2"/>
          <p:cNvSpPr>
            <a:spLocks noGrp="1"/>
          </p:cNvSpPr>
          <p:nvPr>
            <p:ph type="body" sz="quarter" idx="50"/>
          </p:nvPr>
        </p:nvSpPr>
        <p:spPr>
          <a:xfrm>
            <a:off x="5590934" y="5318789"/>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Tree>
    <p:extLst>
      <p:ext uri="{BB962C8B-B14F-4D97-AF65-F5344CB8AC3E}">
        <p14:creationId xmlns:p14="http://schemas.microsoft.com/office/powerpoint/2010/main" val="1280715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bg/>
                                          </p:spTgt>
                                        </p:tgtEl>
                                        <p:attrNameLst>
                                          <p:attrName>style.visibility</p:attrName>
                                        </p:attrNameLst>
                                      </p:cBhvr>
                                      <p:to>
                                        <p:strVal val="visible"/>
                                      </p:to>
                                    </p:set>
                                    <p:animEffect transition="in" filter="fade">
                                      <p:cBhvr>
                                        <p:cTn id="7" dur="500"/>
                                        <p:tgtEl>
                                          <p:spTgt spid="18">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9">
                                            <p:bg/>
                                          </p:spTgt>
                                        </p:tgtEl>
                                        <p:attrNameLst>
                                          <p:attrName>style.visibility</p:attrName>
                                        </p:attrNameLst>
                                      </p:cBhvr>
                                      <p:to>
                                        <p:strVal val="visible"/>
                                      </p:to>
                                    </p:set>
                                    <p:animEffect transition="in" filter="fade">
                                      <p:cBhvr>
                                        <p:cTn id="15" dur="500"/>
                                        <p:tgtEl>
                                          <p:spTgt spid="19">
                                            <p:bg/>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9">
                                            <p:txEl>
                                              <p:pRg st="0" end="0"/>
                                            </p:txEl>
                                          </p:spTgt>
                                        </p:tgtEl>
                                        <p:attrNameLst>
                                          <p:attrName>style.visibility</p:attrName>
                                        </p:attrNameLst>
                                      </p:cBhvr>
                                      <p:to>
                                        <p:strVal val="visible"/>
                                      </p:to>
                                    </p:set>
                                    <p:animEffect transition="in" filter="fade">
                                      <p:cBhvr>
                                        <p:cTn id="19" dur="500"/>
                                        <p:tgtEl>
                                          <p:spTgt spid="19">
                                            <p:txEl>
                                              <p:pRg st="0" end="0"/>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40">
                                            <p:bg/>
                                          </p:spTgt>
                                        </p:tgtEl>
                                        <p:attrNameLst>
                                          <p:attrName>style.visibility</p:attrName>
                                        </p:attrNameLst>
                                      </p:cBhvr>
                                      <p:to>
                                        <p:strVal val="visible"/>
                                      </p:to>
                                    </p:set>
                                    <p:animEffect transition="in" filter="fade">
                                      <p:cBhvr>
                                        <p:cTn id="23" dur="500"/>
                                        <p:tgtEl>
                                          <p:spTgt spid="40">
                                            <p:bg/>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0">
                                            <p:txEl>
                                              <p:pRg st="0" end="0"/>
                                            </p:txEl>
                                          </p:spTgt>
                                        </p:tgtEl>
                                        <p:attrNameLst>
                                          <p:attrName>style.visibility</p:attrName>
                                        </p:attrNameLst>
                                      </p:cBhvr>
                                      <p:to>
                                        <p:strVal val="visible"/>
                                      </p:to>
                                    </p:set>
                                    <p:animEffect transition="in" filter="fade">
                                      <p:cBhvr>
                                        <p:cTn id="27" dur="500"/>
                                        <p:tgtEl>
                                          <p:spTgt spid="40">
                                            <p:txEl>
                                              <p:pRg st="0" end="0"/>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5">
                                            <p:bg/>
                                          </p:spTgt>
                                        </p:tgtEl>
                                        <p:attrNameLst>
                                          <p:attrName>style.visibility</p:attrName>
                                        </p:attrNameLst>
                                      </p:cBhvr>
                                      <p:to>
                                        <p:strVal val="visible"/>
                                      </p:to>
                                    </p:set>
                                    <p:animEffect transition="in" filter="fade">
                                      <p:cBhvr>
                                        <p:cTn id="31" dur="500"/>
                                        <p:tgtEl>
                                          <p:spTgt spid="45">
                                            <p:bg/>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45">
                                            <p:txEl>
                                              <p:pRg st="0" end="0"/>
                                            </p:txEl>
                                          </p:spTgt>
                                        </p:tgtEl>
                                        <p:attrNameLst>
                                          <p:attrName>style.visibility</p:attrName>
                                        </p:attrNameLst>
                                      </p:cBhvr>
                                      <p:to>
                                        <p:strVal val="visible"/>
                                      </p:to>
                                    </p:set>
                                    <p:animEffect transition="in" filter="fade">
                                      <p:cBhvr>
                                        <p:cTn id="35" dur="500"/>
                                        <p:tgtEl>
                                          <p:spTgt spid="45">
                                            <p:txEl>
                                              <p:pRg st="0" end="0"/>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48">
                                            <p:bg/>
                                          </p:spTgt>
                                        </p:tgtEl>
                                        <p:attrNameLst>
                                          <p:attrName>style.visibility</p:attrName>
                                        </p:attrNameLst>
                                      </p:cBhvr>
                                      <p:to>
                                        <p:strVal val="visible"/>
                                      </p:to>
                                    </p:set>
                                    <p:animEffect transition="in" filter="fade">
                                      <p:cBhvr>
                                        <p:cTn id="39" dur="500"/>
                                        <p:tgtEl>
                                          <p:spTgt spid="48">
                                            <p:bg/>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48">
                                            <p:txEl>
                                              <p:pRg st="0" end="0"/>
                                            </p:txEl>
                                          </p:spTgt>
                                        </p:tgtEl>
                                        <p:attrNameLst>
                                          <p:attrName>style.visibility</p:attrName>
                                        </p:attrNameLst>
                                      </p:cBhvr>
                                      <p:to>
                                        <p:strVal val="visible"/>
                                      </p:to>
                                    </p:set>
                                    <p:animEffect transition="in" filter="fade">
                                      <p:cBhvr>
                                        <p:cTn id="43" dur="500"/>
                                        <p:tgtEl>
                                          <p:spTgt spid="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animBg="1">
        <p:tmplLst>
          <p:tmpl>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build="p" animBg="1">
        <p:tmplLst>
          <p:tmpl>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40" grpId="0" build="p" animBg="1">
        <p:tmplLst>
          <p:tmpl>
            <p:tnLst>
              <p:par>
                <p:cTn presetID="10"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5" grpId="0" build="p" animBg="1">
        <p:tmplLst>
          <p:tmpl>
            <p:tnLst>
              <p:par>
                <p:cTn presetID="10" presetClass="entr" presetSubtype="0"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P spid="48" grpId="0" build="p" animBg="1">
        <p:tmplLst>
          <p:tmpl>
            <p:tnLst>
              <p:par>
                <p:cTn presetID="10" presetClass="entr" presetSubtype="0" fill="hold" nodeType="after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Lst>
      </p:bldP>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7" name="Text Placeholder 20"/>
          <p:cNvSpPr>
            <a:spLocks noGrp="1"/>
          </p:cNvSpPr>
          <p:nvPr>
            <p:ph type="body" sz="quarter" idx="41" hasCustomPrompt="1"/>
          </p:nvPr>
        </p:nvSpPr>
        <p:spPr>
          <a:xfrm>
            <a:off x="0" y="2610334"/>
            <a:ext cx="9144000" cy="4247669"/>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19" name="Picture Placeholder 11"/>
          <p:cNvSpPr>
            <a:spLocks noGrp="1"/>
          </p:cNvSpPr>
          <p:nvPr>
            <p:ph type="pic" sz="quarter" idx="15"/>
          </p:nvPr>
        </p:nvSpPr>
        <p:spPr>
          <a:xfrm>
            <a:off x="5218227" y="0"/>
            <a:ext cx="3646373" cy="6858000"/>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15" name="Title 1"/>
          <p:cNvSpPr>
            <a:spLocks noGrp="1"/>
          </p:cNvSpPr>
          <p:nvPr>
            <p:ph type="ctrTitle"/>
          </p:nvPr>
        </p:nvSpPr>
        <p:spPr>
          <a:xfrm>
            <a:off x="361950" y="964683"/>
            <a:ext cx="4612458" cy="675437"/>
          </a:xfrm>
        </p:spPr>
        <p:txBody>
          <a:bodyPr/>
          <a:lstStyle>
            <a:lvl1pPr>
              <a:defRPr>
                <a:solidFill>
                  <a:schemeClr val="accent4"/>
                </a:solidFill>
              </a:defRPr>
            </a:lvl1pPr>
          </a:lstStyle>
          <a:p>
            <a:r>
              <a:rPr lang="en-US" dirty="0"/>
              <a:t>Click to edit Master title style</a:t>
            </a:r>
          </a:p>
        </p:txBody>
      </p:sp>
      <p:sp>
        <p:nvSpPr>
          <p:cNvPr id="17" name="Subtitle 2"/>
          <p:cNvSpPr>
            <a:spLocks noGrp="1"/>
          </p:cNvSpPr>
          <p:nvPr>
            <p:ph type="subTitle" idx="1"/>
          </p:nvPr>
        </p:nvSpPr>
        <p:spPr>
          <a:xfrm>
            <a:off x="361950" y="2916047"/>
            <a:ext cx="4612458" cy="3598024"/>
          </a:xfrm>
        </p:spPr>
        <p:txBody>
          <a:bodyPr>
            <a:normAutofit/>
          </a:bodyPr>
          <a:lstStyle>
            <a:lvl1pPr marL="0" indent="0" algn="l">
              <a:buNone/>
              <a:defRPr sz="1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21" name="Straight Connector 20"/>
          <p:cNvCxnSpPr/>
          <p:nvPr userDrawn="1"/>
        </p:nvCxnSpPr>
        <p:spPr>
          <a:xfrm>
            <a:off x="448277" y="1804731"/>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8633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500"/>
                                        <p:tgtEl>
                                          <p:spTgt spid="7">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tmplLst>
          <p:tmpl>
            <p:tnLst>
              <p:par>
                <p:cTn presetID="10" presetClass="entr" presetSubtype="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3_Title Slide">
    <p:spTree>
      <p:nvGrpSpPr>
        <p:cNvPr id="1" name=""/>
        <p:cNvGrpSpPr/>
        <p:nvPr/>
      </p:nvGrpSpPr>
      <p:grpSpPr>
        <a:xfrm>
          <a:off x="0" y="0"/>
          <a:ext cx="0" cy="0"/>
          <a:chOff x="0" y="0"/>
          <a:chExt cx="0" cy="0"/>
        </a:xfrm>
      </p:grpSpPr>
      <p:sp>
        <p:nvSpPr>
          <p:cNvPr id="19" name="Picture Placeholder 11"/>
          <p:cNvSpPr>
            <a:spLocks noGrp="1"/>
          </p:cNvSpPr>
          <p:nvPr>
            <p:ph type="pic" sz="quarter" idx="15"/>
          </p:nvPr>
        </p:nvSpPr>
        <p:spPr>
          <a:xfrm>
            <a:off x="5218227" y="0"/>
            <a:ext cx="3524053" cy="6858000"/>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15" name="Title 1"/>
          <p:cNvSpPr>
            <a:spLocks noGrp="1"/>
          </p:cNvSpPr>
          <p:nvPr>
            <p:ph type="ctrTitle"/>
          </p:nvPr>
        </p:nvSpPr>
        <p:spPr>
          <a:xfrm>
            <a:off x="361950" y="626963"/>
            <a:ext cx="4612458" cy="675437"/>
          </a:xfrm>
        </p:spPr>
        <p:txBody>
          <a:bodyPr/>
          <a:lstStyle>
            <a:lvl1pPr>
              <a:defRPr>
                <a:solidFill>
                  <a:schemeClr val="accent4"/>
                </a:solidFill>
              </a:defRPr>
            </a:lvl1pPr>
          </a:lstStyle>
          <a:p>
            <a:r>
              <a:rPr lang="en-US" dirty="0"/>
              <a:t>Click to edit Master title style</a:t>
            </a:r>
          </a:p>
        </p:txBody>
      </p:sp>
      <p:sp>
        <p:nvSpPr>
          <p:cNvPr id="17" name="Subtitle 2"/>
          <p:cNvSpPr>
            <a:spLocks noGrp="1"/>
          </p:cNvSpPr>
          <p:nvPr>
            <p:ph type="subTitle" idx="1"/>
          </p:nvPr>
        </p:nvSpPr>
        <p:spPr>
          <a:xfrm>
            <a:off x="361950" y="2916047"/>
            <a:ext cx="4612458" cy="3598024"/>
          </a:xfrm>
        </p:spPr>
        <p:txBody>
          <a:bodyPr>
            <a:normAutofit/>
          </a:bodyPr>
          <a:lstStyle>
            <a:lvl1pPr marL="0" indent="0" algn="l">
              <a:buNone/>
              <a:defRPr sz="1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21" name="Straight Connector 20"/>
          <p:cNvCxnSpPr/>
          <p:nvPr userDrawn="1"/>
        </p:nvCxnSpPr>
        <p:spPr>
          <a:xfrm>
            <a:off x="448277" y="1467012"/>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784858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24" name="Text Placeholder 1"/>
          <p:cNvSpPr>
            <a:spLocks noGrp="1"/>
          </p:cNvSpPr>
          <p:nvPr>
            <p:ph type="body" sz="quarter" idx="31" hasCustomPrompt="1"/>
          </p:nvPr>
        </p:nvSpPr>
        <p:spPr>
          <a:xfrm>
            <a:off x="343026" y="4312620"/>
            <a:ext cx="2057206" cy="2103496"/>
          </a:xfrm>
          <a:prstGeom prst="round1Rect">
            <a:avLst>
              <a:gd name="adj" fmla="val 0"/>
            </a:avLst>
          </a:prstGeom>
          <a:solidFill>
            <a:schemeClr val="accent4"/>
          </a:solidFill>
          <a:ln w="19050" cmpd="sng">
            <a:noFill/>
          </a:ln>
        </p:spPr>
        <p:txBody>
          <a:bodyPr/>
          <a:lstStyle/>
          <a:p>
            <a:r>
              <a:rPr lang="en-US" dirty="0"/>
              <a:t> </a:t>
            </a:r>
          </a:p>
        </p:txBody>
      </p:sp>
      <p:sp>
        <p:nvSpPr>
          <p:cNvPr id="25" name="Text Placeholder 1"/>
          <p:cNvSpPr>
            <a:spLocks noGrp="1"/>
          </p:cNvSpPr>
          <p:nvPr>
            <p:ph type="body" sz="quarter" idx="32" hasCustomPrompt="1"/>
          </p:nvPr>
        </p:nvSpPr>
        <p:spPr>
          <a:xfrm>
            <a:off x="2511573" y="2044633"/>
            <a:ext cx="2029247" cy="2101905"/>
          </a:xfrm>
          <a:prstGeom prst="round1Rect">
            <a:avLst>
              <a:gd name="adj" fmla="val 0"/>
            </a:avLst>
          </a:prstGeom>
          <a:solidFill>
            <a:srgbClr val="76BD45"/>
          </a:solidFill>
          <a:ln w="19050" cmpd="sng">
            <a:noFill/>
          </a:ln>
        </p:spPr>
        <p:txBody>
          <a:bodyPr/>
          <a:lstStyle/>
          <a:p>
            <a:r>
              <a:rPr lang="en-US" dirty="0"/>
              <a:t> </a:t>
            </a:r>
          </a:p>
        </p:txBody>
      </p:sp>
      <p:sp>
        <p:nvSpPr>
          <p:cNvPr id="32" name="Text Placeholder 1"/>
          <p:cNvSpPr>
            <a:spLocks noGrp="1"/>
          </p:cNvSpPr>
          <p:nvPr>
            <p:ph type="body" sz="quarter" idx="35" hasCustomPrompt="1"/>
          </p:nvPr>
        </p:nvSpPr>
        <p:spPr>
          <a:xfrm>
            <a:off x="4676255" y="4300036"/>
            <a:ext cx="2057206" cy="2103496"/>
          </a:xfrm>
          <a:prstGeom prst="round1Rect">
            <a:avLst>
              <a:gd name="adj" fmla="val 0"/>
            </a:avLst>
          </a:prstGeom>
          <a:solidFill>
            <a:schemeClr val="accent3"/>
          </a:solidFill>
          <a:ln w="19050" cmpd="sng">
            <a:noFill/>
          </a:ln>
        </p:spPr>
        <p:txBody>
          <a:bodyPr/>
          <a:lstStyle/>
          <a:p>
            <a:r>
              <a:rPr lang="en-US" dirty="0"/>
              <a:t> </a:t>
            </a:r>
          </a:p>
        </p:txBody>
      </p:sp>
      <p:sp>
        <p:nvSpPr>
          <p:cNvPr id="33" name="Text Placeholder 1"/>
          <p:cNvSpPr>
            <a:spLocks noGrp="1"/>
          </p:cNvSpPr>
          <p:nvPr>
            <p:ph type="body" sz="quarter" idx="36" hasCustomPrompt="1"/>
          </p:nvPr>
        </p:nvSpPr>
        <p:spPr>
          <a:xfrm>
            <a:off x="6844795" y="2050064"/>
            <a:ext cx="2057206" cy="2103496"/>
          </a:xfrm>
          <a:prstGeom prst="round1Rect">
            <a:avLst>
              <a:gd name="adj" fmla="val 0"/>
            </a:avLst>
          </a:prstGeom>
          <a:solidFill>
            <a:schemeClr val="accent2"/>
          </a:solidFill>
          <a:ln w="19050" cmpd="sng">
            <a:noFill/>
          </a:ln>
        </p:spPr>
        <p:txBody>
          <a:bodyPr/>
          <a:lstStyle/>
          <a:p>
            <a:r>
              <a:rPr lang="en-US" dirty="0"/>
              <a:t> </a:t>
            </a:r>
          </a:p>
        </p:txBody>
      </p:sp>
      <p:sp>
        <p:nvSpPr>
          <p:cNvPr id="6" name="Slide Number Placeholder 5"/>
          <p:cNvSpPr>
            <a:spLocks noGrp="1"/>
          </p:cNvSpPr>
          <p:nvPr>
            <p:ph type="sldNum" sz="quarter" idx="12"/>
          </p:nvPr>
        </p:nvSpPr>
        <p:spPr>
          <a:xfrm>
            <a:off x="6442230" y="6416115"/>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343025" y="2044641"/>
            <a:ext cx="2057206" cy="2108929"/>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cxnSp>
        <p:nvCxnSpPr>
          <p:cNvPr id="18" name="Straight Connector 17"/>
          <p:cNvCxnSpPr/>
          <p:nvPr userDrawn="1"/>
        </p:nvCxnSpPr>
        <p:spPr>
          <a:xfrm>
            <a:off x="3109414" y="3432177"/>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Picture Placeholder 11"/>
          <p:cNvSpPr>
            <a:spLocks noGrp="1"/>
          </p:cNvSpPr>
          <p:nvPr>
            <p:ph type="pic" sz="quarter" idx="14"/>
          </p:nvPr>
        </p:nvSpPr>
        <p:spPr>
          <a:xfrm>
            <a:off x="2511566" y="4304672"/>
            <a:ext cx="2057205" cy="2108928"/>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21" name="Title 1"/>
          <p:cNvSpPr>
            <a:spLocks noGrp="1"/>
          </p:cNvSpPr>
          <p:nvPr>
            <p:ph type="title"/>
          </p:nvPr>
        </p:nvSpPr>
        <p:spPr>
          <a:xfrm>
            <a:off x="457200" y="274649"/>
            <a:ext cx="8229600" cy="601911"/>
          </a:xfrm>
        </p:spPr>
        <p:txBody>
          <a:bodyPr/>
          <a:lstStyle>
            <a:lvl1pPr algn="ctr">
              <a:defRPr>
                <a:solidFill>
                  <a:srgbClr val="464749"/>
                </a:solidFill>
              </a:defRPr>
            </a:lvl1pPr>
          </a:lstStyle>
          <a:p>
            <a:r>
              <a:rPr lang="en-US" dirty="0"/>
              <a:t>Click to edit Master title style</a:t>
            </a:r>
          </a:p>
        </p:txBody>
      </p:sp>
      <p:cxnSp>
        <p:nvCxnSpPr>
          <p:cNvPr id="22" name="Straight Connector 21"/>
          <p:cNvCxnSpPr/>
          <p:nvPr userDrawn="1"/>
        </p:nvCxnSpPr>
        <p:spPr>
          <a:xfrm>
            <a:off x="4138608" y="876549"/>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23" name="Subtitle 2"/>
          <p:cNvSpPr>
            <a:spLocks noGrp="1"/>
          </p:cNvSpPr>
          <p:nvPr>
            <p:ph type="subTitle" idx="1"/>
          </p:nvPr>
        </p:nvSpPr>
        <p:spPr>
          <a:xfrm>
            <a:off x="457200" y="1275730"/>
            <a:ext cx="8229600" cy="537133"/>
          </a:xfrm>
        </p:spPr>
        <p:txBody>
          <a:bodyPr>
            <a:normAutofit/>
          </a:bodyPr>
          <a:lstStyle>
            <a:lvl1pPr marL="0" indent="0" algn="ctr">
              <a:buNone/>
              <a:defRPr sz="1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7" name="Picture Placeholder 11"/>
          <p:cNvSpPr>
            <a:spLocks noGrp="1"/>
          </p:cNvSpPr>
          <p:nvPr>
            <p:ph type="pic" sz="quarter" idx="15"/>
          </p:nvPr>
        </p:nvSpPr>
        <p:spPr>
          <a:xfrm>
            <a:off x="4676255" y="2044641"/>
            <a:ext cx="2057206" cy="2108929"/>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cxnSp>
        <p:nvCxnSpPr>
          <p:cNvPr id="28" name="Straight Connector 27"/>
          <p:cNvCxnSpPr/>
          <p:nvPr userDrawn="1"/>
        </p:nvCxnSpPr>
        <p:spPr>
          <a:xfrm>
            <a:off x="7442644" y="3432177"/>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1" name="Picture Placeholder 11"/>
          <p:cNvSpPr>
            <a:spLocks noGrp="1"/>
          </p:cNvSpPr>
          <p:nvPr>
            <p:ph type="pic" sz="quarter" idx="16"/>
          </p:nvPr>
        </p:nvSpPr>
        <p:spPr>
          <a:xfrm>
            <a:off x="6844797" y="4304672"/>
            <a:ext cx="2057205" cy="2108928"/>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36" name="Text Placeholder 4"/>
          <p:cNvSpPr>
            <a:spLocks noGrp="1"/>
          </p:cNvSpPr>
          <p:nvPr>
            <p:ph type="body" sz="quarter" idx="23" hasCustomPrompt="1"/>
          </p:nvPr>
        </p:nvSpPr>
        <p:spPr>
          <a:xfrm>
            <a:off x="373184" y="4528170"/>
            <a:ext cx="1998536" cy="876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a:t>
            </a:r>
            <a:br>
              <a:rPr lang="en-US" dirty="0"/>
            </a:br>
            <a:r>
              <a:rPr lang="en-US" dirty="0"/>
              <a:t>title style</a:t>
            </a:r>
          </a:p>
        </p:txBody>
      </p:sp>
      <p:sp>
        <p:nvSpPr>
          <p:cNvPr id="37" name="Text Placeholder 2"/>
          <p:cNvSpPr>
            <a:spLocks noGrp="1"/>
          </p:cNvSpPr>
          <p:nvPr>
            <p:ph type="body" sz="quarter" idx="24"/>
          </p:nvPr>
        </p:nvSpPr>
        <p:spPr>
          <a:xfrm>
            <a:off x="373185" y="5404729"/>
            <a:ext cx="1997599" cy="1011388"/>
          </a:xfrm>
        </p:spPr>
        <p:txBody>
          <a:bodyPr>
            <a:normAutofit/>
          </a:bodyPr>
          <a:lstStyle>
            <a:lvl1pPr algn="ctr">
              <a:defRPr sz="1100">
                <a:solidFill>
                  <a:srgbClr val="FFFFFF"/>
                </a:solidFill>
              </a:defRPr>
            </a:lvl1pPr>
          </a:lstStyle>
          <a:p>
            <a:pPr lvl="0"/>
            <a:r>
              <a:rPr lang="en-US" dirty="0"/>
              <a:t>Click to edit Master text styles</a:t>
            </a:r>
          </a:p>
        </p:txBody>
      </p:sp>
      <p:sp>
        <p:nvSpPr>
          <p:cNvPr id="38" name="Text Placeholder 4"/>
          <p:cNvSpPr>
            <a:spLocks noGrp="1"/>
          </p:cNvSpPr>
          <p:nvPr>
            <p:ph type="body" sz="quarter" idx="25" hasCustomPrompt="1"/>
          </p:nvPr>
        </p:nvSpPr>
        <p:spPr>
          <a:xfrm>
            <a:off x="2543214" y="2258593"/>
            <a:ext cx="1998536" cy="876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a:t>
            </a:r>
            <a:br>
              <a:rPr lang="en-US" dirty="0"/>
            </a:br>
            <a:r>
              <a:rPr lang="en-US" dirty="0"/>
              <a:t>title style</a:t>
            </a:r>
          </a:p>
        </p:txBody>
      </p:sp>
      <p:sp>
        <p:nvSpPr>
          <p:cNvPr id="39" name="Text Placeholder 2"/>
          <p:cNvSpPr>
            <a:spLocks noGrp="1"/>
          </p:cNvSpPr>
          <p:nvPr>
            <p:ph type="body" sz="quarter" idx="26"/>
          </p:nvPr>
        </p:nvSpPr>
        <p:spPr>
          <a:xfrm>
            <a:off x="2543215" y="3135151"/>
            <a:ext cx="1997599" cy="1011388"/>
          </a:xfrm>
        </p:spPr>
        <p:txBody>
          <a:bodyPr>
            <a:normAutofit/>
          </a:bodyPr>
          <a:lstStyle>
            <a:lvl1pPr algn="ctr">
              <a:defRPr sz="1100">
                <a:solidFill>
                  <a:srgbClr val="FFFFFF"/>
                </a:solidFill>
              </a:defRPr>
            </a:lvl1pPr>
          </a:lstStyle>
          <a:p>
            <a:pPr lvl="0"/>
            <a:r>
              <a:rPr lang="en-US" dirty="0"/>
              <a:t>Click to edit Master text styles</a:t>
            </a:r>
          </a:p>
        </p:txBody>
      </p:sp>
      <p:sp>
        <p:nvSpPr>
          <p:cNvPr id="40" name="Text Placeholder 4"/>
          <p:cNvSpPr>
            <a:spLocks noGrp="1"/>
          </p:cNvSpPr>
          <p:nvPr>
            <p:ph type="body" sz="quarter" idx="27" hasCustomPrompt="1"/>
          </p:nvPr>
        </p:nvSpPr>
        <p:spPr>
          <a:xfrm>
            <a:off x="4711227" y="4515586"/>
            <a:ext cx="1998536" cy="876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a:t>
            </a:r>
            <a:br>
              <a:rPr lang="en-US" dirty="0"/>
            </a:br>
            <a:r>
              <a:rPr lang="en-US" dirty="0"/>
              <a:t>title style</a:t>
            </a:r>
          </a:p>
        </p:txBody>
      </p:sp>
      <p:sp>
        <p:nvSpPr>
          <p:cNvPr id="41" name="Text Placeholder 2"/>
          <p:cNvSpPr>
            <a:spLocks noGrp="1"/>
          </p:cNvSpPr>
          <p:nvPr>
            <p:ph type="body" sz="quarter" idx="28"/>
          </p:nvPr>
        </p:nvSpPr>
        <p:spPr>
          <a:xfrm>
            <a:off x="4711228" y="5392145"/>
            <a:ext cx="1997599" cy="1011388"/>
          </a:xfrm>
        </p:spPr>
        <p:txBody>
          <a:bodyPr>
            <a:normAutofit/>
          </a:bodyPr>
          <a:lstStyle>
            <a:lvl1pPr algn="ctr">
              <a:defRPr sz="1100">
                <a:solidFill>
                  <a:srgbClr val="FFFFFF"/>
                </a:solidFill>
              </a:defRPr>
            </a:lvl1pPr>
          </a:lstStyle>
          <a:p>
            <a:pPr lvl="0"/>
            <a:r>
              <a:rPr lang="en-US" dirty="0"/>
              <a:t>Click to edit Master text styles</a:t>
            </a:r>
          </a:p>
        </p:txBody>
      </p:sp>
      <p:sp>
        <p:nvSpPr>
          <p:cNvPr id="42" name="Text Placeholder 4"/>
          <p:cNvSpPr>
            <a:spLocks noGrp="1"/>
          </p:cNvSpPr>
          <p:nvPr>
            <p:ph type="body" sz="quarter" idx="29" hasCustomPrompt="1"/>
          </p:nvPr>
        </p:nvSpPr>
        <p:spPr>
          <a:xfrm>
            <a:off x="6880824" y="2258593"/>
            <a:ext cx="1998536" cy="876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a:t>
            </a:r>
            <a:br>
              <a:rPr lang="en-US" dirty="0"/>
            </a:br>
            <a:r>
              <a:rPr lang="en-US" dirty="0"/>
              <a:t>title style</a:t>
            </a:r>
          </a:p>
        </p:txBody>
      </p:sp>
      <p:sp>
        <p:nvSpPr>
          <p:cNvPr id="43" name="Text Placeholder 2"/>
          <p:cNvSpPr>
            <a:spLocks noGrp="1"/>
          </p:cNvSpPr>
          <p:nvPr>
            <p:ph type="body" sz="quarter" idx="30"/>
          </p:nvPr>
        </p:nvSpPr>
        <p:spPr>
          <a:xfrm>
            <a:off x="6880825" y="3135151"/>
            <a:ext cx="1997599" cy="1011388"/>
          </a:xfrm>
        </p:spPr>
        <p:txBody>
          <a:bodyPr>
            <a:normAutofit/>
          </a:bodyPr>
          <a:lstStyle>
            <a:lvl1pPr algn="ctr">
              <a:defRPr sz="1100">
                <a:solidFill>
                  <a:srgbClr val="FFFFFF"/>
                </a:solidFill>
              </a:defRPr>
            </a:lvl1pPr>
          </a:lstStyle>
          <a:p>
            <a:pPr lvl="0"/>
            <a:r>
              <a:rPr lang="en-US" dirty="0"/>
              <a:t>Click to edit Master text styles</a:t>
            </a:r>
          </a:p>
        </p:txBody>
      </p:sp>
    </p:spTree>
    <p:extLst>
      <p:ext uri="{BB962C8B-B14F-4D97-AF65-F5344CB8AC3E}">
        <p14:creationId xmlns:p14="http://schemas.microsoft.com/office/powerpoint/2010/main" val="730549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ext Placeholder 20"/>
          <p:cNvSpPr>
            <a:spLocks noGrp="1"/>
          </p:cNvSpPr>
          <p:nvPr>
            <p:ph type="body" sz="quarter" idx="28" hasCustomPrompt="1"/>
          </p:nvPr>
        </p:nvSpPr>
        <p:spPr>
          <a:xfrm>
            <a:off x="0" y="1450387"/>
            <a:ext cx="9144000" cy="4290013"/>
          </a:xfrm>
          <a:prstGeom prst="rect">
            <a:avLst/>
          </a:prstGeom>
          <a:solidFill>
            <a:srgbClr val="76BD45"/>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 name="Title 1"/>
          <p:cNvSpPr>
            <a:spLocks noGrp="1"/>
          </p:cNvSpPr>
          <p:nvPr>
            <p:ph type="ctrTitle"/>
          </p:nvPr>
        </p:nvSpPr>
        <p:spPr>
          <a:xfrm>
            <a:off x="4213969" y="1871117"/>
            <a:ext cx="4699429" cy="675437"/>
          </a:xfrm>
        </p:spPr>
        <p:txBody>
          <a:bodyPr/>
          <a:lstStyle/>
          <a:p>
            <a:r>
              <a:rPr lang="en-US" dirty="0"/>
              <a:t>Click to edit Master title style</a:t>
            </a:r>
          </a:p>
        </p:txBody>
      </p:sp>
      <p:sp>
        <p:nvSpPr>
          <p:cNvPr id="3" name="Subtitle 2"/>
          <p:cNvSpPr>
            <a:spLocks noGrp="1"/>
          </p:cNvSpPr>
          <p:nvPr>
            <p:ph type="subTitle" idx="1"/>
          </p:nvPr>
        </p:nvSpPr>
        <p:spPr>
          <a:xfrm>
            <a:off x="4213969" y="2879990"/>
            <a:ext cx="4699429" cy="1564205"/>
          </a:xfrm>
        </p:spPr>
        <p:txBody>
          <a:bodyPr>
            <a:normAutofit/>
          </a:bodyPr>
          <a:lstStyle>
            <a:lvl1pPr marL="0" indent="0" algn="l">
              <a:lnSpc>
                <a:spcPct val="120000"/>
              </a:lnSpc>
              <a:buNone/>
              <a:defRPr sz="1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365055" y="786595"/>
            <a:ext cx="3657600" cy="3657600"/>
          </a:xfrm>
          <a:prstGeom prst="round1Rect">
            <a:avLst>
              <a:gd name="adj" fmla="val 11509"/>
            </a:avLst>
          </a:prstGeom>
          <a:solidFill>
            <a:schemeClr val="accent6"/>
          </a:solidFill>
        </p:spPr>
        <p:txBody>
          <a:bodyPr/>
          <a:lstStyle>
            <a:lvl1pPr>
              <a:defRPr baseline="0"/>
            </a:lvl1pPr>
          </a:lstStyle>
          <a:p>
            <a:endParaRPr lang="en-US" dirty="0"/>
          </a:p>
          <a:p>
            <a:r>
              <a:rPr lang="en-US" dirty="0"/>
              <a:t>     Insert Picture here</a:t>
            </a:r>
          </a:p>
        </p:txBody>
      </p:sp>
      <p:cxnSp>
        <p:nvCxnSpPr>
          <p:cNvPr id="18" name="Straight Connector 17"/>
          <p:cNvCxnSpPr/>
          <p:nvPr userDrawn="1"/>
        </p:nvCxnSpPr>
        <p:spPr>
          <a:xfrm>
            <a:off x="4325290" y="2546552"/>
            <a:ext cx="641347"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9" name="Text Placeholder 1"/>
          <p:cNvSpPr>
            <a:spLocks noGrp="1"/>
          </p:cNvSpPr>
          <p:nvPr>
            <p:ph type="body" sz="quarter" idx="29" hasCustomPrompt="1"/>
          </p:nvPr>
        </p:nvSpPr>
        <p:spPr>
          <a:xfrm>
            <a:off x="548803" y="979682"/>
            <a:ext cx="3290105" cy="3290105"/>
          </a:xfrm>
          <a:prstGeom prst="round1Rect">
            <a:avLst>
              <a:gd name="adj" fmla="val 10780"/>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25523495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ext Placeholder 20"/>
          <p:cNvSpPr>
            <a:spLocks noGrp="1"/>
          </p:cNvSpPr>
          <p:nvPr>
            <p:ph type="body" sz="quarter" idx="28" hasCustomPrompt="1"/>
          </p:nvPr>
        </p:nvSpPr>
        <p:spPr>
          <a:xfrm>
            <a:off x="2" y="0"/>
            <a:ext cx="4737098" cy="6858000"/>
          </a:xfrm>
          <a:prstGeom prst="rect">
            <a:avLst/>
          </a:prstGeom>
          <a:solidFill>
            <a:srgbClr val="76BD45"/>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 name="Title 1"/>
          <p:cNvSpPr>
            <a:spLocks noGrp="1"/>
          </p:cNvSpPr>
          <p:nvPr>
            <p:ph type="ctrTitle"/>
          </p:nvPr>
        </p:nvSpPr>
        <p:spPr>
          <a:xfrm>
            <a:off x="419648" y="1125650"/>
            <a:ext cx="3593552" cy="675437"/>
          </a:xfrm>
        </p:spPr>
        <p:txBody>
          <a:bodyPr/>
          <a:lstStyle/>
          <a:p>
            <a:r>
              <a:rPr lang="en-US" dirty="0"/>
              <a:t>Click to edit Master title style</a:t>
            </a:r>
          </a:p>
        </p:txBody>
      </p:sp>
      <p:sp>
        <p:nvSpPr>
          <p:cNvPr id="3" name="Subtitle 2"/>
          <p:cNvSpPr>
            <a:spLocks noGrp="1"/>
          </p:cNvSpPr>
          <p:nvPr>
            <p:ph type="subTitle" idx="1"/>
          </p:nvPr>
        </p:nvSpPr>
        <p:spPr>
          <a:xfrm>
            <a:off x="419648" y="2109126"/>
            <a:ext cx="3593552" cy="3649837"/>
          </a:xfrm>
        </p:spPr>
        <p:txBody>
          <a:bodyPr>
            <a:normAutofit/>
          </a:bodyPr>
          <a:lstStyle>
            <a:lvl1pPr marL="0" indent="0" algn="l">
              <a:lnSpc>
                <a:spcPct val="120000"/>
              </a:lnSpc>
              <a:buNone/>
              <a:defRPr sz="1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Picture Placeholder 11"/>
          <p:cNvSpPr>
            <a:spLocks noGrp="1"/>
          </p:cNvSpPr>
          <p:nvPr>
            <p:ph type="pic" sz="quarter" idx="13"/>
          </p:nvPr>
        </p:nvSpPr>
        <p:spPr>
          <a:xfrm>
            <a:off x="4272672" y="1120208"/>
            <a:ext cx="4515727" cy="3978002"/>
          </a:xfrm>
          <a:prstGeom prst="round1Rect">
            <a:avLst>
              <a:gd name="adj" fmla="val 11509"/>
            </a:avLst>
          </a:prstGeom>
          <a:solidFill>
            <a:schemeClr val="accent6"/>
          </a:solidFill>
        </p:spPr>
        <p:txBody>
          <a:bodyPr/>
          <a:lstStyle>
            <a:lvl1pPr>
              <a:defRPr baseline="0"/>
            </a:lvl1pPr>
          </a:lstStyle>
          <a:p>
            <a:endParaRPr lang="en-US" dirty="0"/>
          </a:p>
          <a:p>
            <a:r>
              <a:rPr lang="en-US" dirty="0"/>
              <a:t>     Insert Picture here</a:t>
            </a:r>
          </a:p>
        </p:txBody>
      </p:sp>
      <p:cxnSp>
        <p:nvCxnSpPr>
          <p:cNvPr id="18" name="Straight Connector 17"/>
          <p:cNvCxnSpPr/>
          <p:nvPr userDrawn="1"/>
        </p:nvCxnSpPr>
        <p:spPr>
          <a:xfrm>
            <a:off x="530962" y="1801087"/>
            <a:ext cx="672778"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4" name="Text Placeholder 1"/>
          <p:cNvSpPr>
            <a:spLocks noGrp="1"/>
          </p:cNvSpPr>
          <p:nvPr>
            <p:ph type="body" sz="quarter" idx="29" hasCustomPrompt="1"/>
          </p:nvPr>
        </p:nvSpPr>
        <p:spPr>
          <a:xfrm>
            <a:off x="4410913" y="1345355"/>
            <a:ext cx="4202520" cy="3597062"/>
          </a:xfrm>
          <a:prstGeom prst="round1Rect">
            <a:avLst>
              <a:gd name="adj" fmla="val 10780"/>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571716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7_Title Slide">
    <p:spTree>
      <p:nvGrpSpPr>
        <p:cNvPr id="1" name=""/>
        <p:cNvGrpSpPr/>
        <p:nvPr/>
      </p:nvGrpSpPr>
      <p:grpSpPr>
        <a:xfrm>
          <a:off x="0" y="0"/>
          <a:ext cx="0" cy="0"/>
          <a:chOff x="0" y="0"/>
          <a:chExt cx="0" cy="0"/>
        </a:xfrm>
      </p:grpSpPr>
      <p:sp>
        <p:nvSpPr>
          <p:cNvPr id="9" name="Text Placeholder 20"/>
          <p:cNvSpPr>
            <a:spLocks noGrp="1"/>
          </p:cNvSpPr>
          <p:nvPr>
            <p:ph type="body" sz="quarter" idx="28" hasCustomPrompt="1"/>
          </p:nvPr>
        </p:nvSpPr>
        <p:spPr>
          <a:xfrm>
            <a:off x="2" y="0"/>
            <a:ext cx="4737098" cy="6858000"/>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12" name="Title 1"/>
          <p:cNvSpPr>
            <a:spLocks noGrp="1"/>
          </p:cNvSpPr>
          <p:nvPr>
            <p:ph type="ctrTitle"/>
          </p:nvPr>
        </p:nvSpPr>
        <p:spPr>
          <a:xfrm>
            <a:off x="419648" y="1125650"/>
            <a:ext cx="3593552" cy="675437"/>
          </a:xfrm>
        </p:spPr>
        <p:txBody>
          <a:bodyPr/>
          <a:lstStyle/>
          <a:p>
            <a:r>
              <a:rPr lang="en-US" dirty="0"/>
              <a:t>Click to edit Master title style</a:t>
            </a:r>
          </a:p>
        </p:txBody>
      </p:sp>
      <p:sp>
        <p:nvSpPr>
          <p:cNvPr id="18" name="Subtitle 2"/>
          <p:cNvSpPr>
            <a:spLocks noGrp="1"/>
          </p:cNvSpPr>
          <p:nvPr>
            <p:ph type="subTitle" idx="1"/>
          </p:nvPr>
        </p:nvSpPr>
        <p:spPr>
          <a:xfrm>
            <a:off x="419648" y="2109126"/>
            <a:ext cx="3593552" cy="3649837"/>
          </a:xfrm>
        </p:spPr>
        <p:txBody>
          <a:bodyPr>
            <a:normAutofit/>
          </a:bodyPr>
          <a:lstStyle>
            <a:lvl1pPr marL="0" indent="0" algn="l">
              <a:lnSpc>
                <a:spcPct val="120000"/>
              </a:lnSpc>
              <a:buNone/>
              <a:defRPr sz="1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9" name="Picture Placeholder 11"/>
          <p:cNvSpPr>
            <a:spLocks noGrp="1"/>
          </p:cNvSpPr>
          <p:nvPr>
            <p:ph type="pic" sz="quarter" idx="13"/>
          </p:nvPr>
        </p:nvSpPr>
        <p:spPr>
          <a:xfrm>
            <a:off x="4272672" y="1120208"/>
            <a:ext cx="4515727" cy="3978002"/>
          </a:xfrm>
          <a:prstGeom prst="round1Rect">
            <a:avLst>
              <a:gd name="adj" fmla="val 11509"/>
            </a:avLst>
          </a:prstGeom>
          <a:solidFill>
            <a:schemeClr val="accent6"/>
          </a:solidFill>
        </p:spPr>
        <p:txBody>
          <a:bodyPr/>
          <a:lstStyle>
            <a:lvl1pPr>
              <a:defRPr baseline="0"/>
            </a:lvl1pPr>
          </a:lstStyle>
          <a:p>
            <a:endParaRPr lang="en-US" dirty="0"/>
          </a:p>
          <a:p>
            <a:r>
              <a:rPr lang="en-US" dirty="0"/>
              <a:t>     Insert Picture here</a:t>
            </a:r>
          </a:p>
        </p:txBody>
      </p:sp>
      <p:cxnSp>
        <p:nvCxnSpPr>
          <p:cNvPr id="20" name="Straight Connector 19"/>
          <p:cNvCxnSpPr/>
          <p:nvPr userDrawn="1"/>
        </p:nvCxnSpPr>
        <p:spPr>
          <a:xfrm>
            <a:off x="530962" y="1801087"/>
            <a:ext cx="672778" cy="0"/>
          </a:xfrm>
          <a:prstGeom prst="line">
            <a:avLst/>
          </a:prstGeom>
          <a:ln w="1905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21"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22" name="Text Placeholder 1"/>
          <p:cNvSpPr>
            <a:spLocks noGrp="1"/>
          </p:cNvSpPr>
          <p:nvPr>
            <p:ph type="body" sz="quarter" idx="29" hasCustomPrompt="1"/>
          </p:nvPr>
        </p:nvSpPr>
        <p:spPr>
          <a:xfrm>
            <a:off x="4410913" y="1345355"/>
            <a:ext cx="4202520" cy="3597062"/>
          </a:xfrm>
          <a:prstGeom prst="round1Rect">
            <a:avLst>
              <a:gd name="adj" fmla="val 10780"/>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30292180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ext Placeholder 20"/>
          <p:cNvSpPr>
            <a:spLocks noGrp="1"/>
          </p:cNvSpPr>
          <p:nvPr>
            <p:ph type="body" sz="quarter" idx="28" hasCustomPrompt="1"/>
          </p:nvPr>
        </p:nvSpPr>
        <p:spPr>
          <a:xfrm>
            <a:off x="0" y="1450387"/>
            <a:ext cx="9144000" cy="4290013"/>
          </a:xfrm>
          <a:prstGeom prst="rect">
            <a:avLst/>
          </a:prstGeom>
          <a:solidFill>
            <a:srgbClr val="76BD45"/>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 name="Title 1"/>
          <p:cNvSpPr>
            <a:spLocks noGrp="1"/>
          </p:cNvSpPr>
          <p:nvPr>
            <p:ph type="ctrTitle"/>
          </p:nvPr>
        </p:nvSpPr>
        <p:spPr>
          <a:xfrm>
            <a:off x="4213969" y="1871117"/>
            <a:ext cx="4699429" cy="675437"/>
          </a:xfrm>
        </p:spPr>
        <p:txBody>
          <a:bodyPr/>
          <a:lstStyle/>
          <a:p>
            <a:r>
              <a:rPr lang="en-US" dirty="0"/>
              <a:t>Click to edit Master title style</a:t>
            </a:r>
          </a:p>
        </p:txBody>
      </p:sp>
      <p:sp>
        <p:nvSpPr>
          <p:cNvPr id="3" name="Subtitle 2"/>
          <p:cNvSpPr>
            <a:spLocks noGrp="1"/>
          </p:cNvSpPr>
          <p:nvPr>
            <p:ph type="subTitle" idx="1"/>
          </p:nvPr>
        </p:nvSpPr>
        <p:spPr>
          <a:xfrm>
            <a:off x="4213969" y="2879990"/>
            <a:ext cx="4699429" cy="1564205"/>
          </a:xfrm>
        </p:spPr>
        <p:txBody>
          <a:bodyPr>
            <a:normAutofit/>
          </a:bodyPr>
          <a:lstStyle>
            <a:lvl1pPr marL="0" indent="0" algn="l">
              <a:lnSpc>
                <a:spcPct val="120000"/>
              </a:lnSpc>
              <a:buNone/>
              <a:defRPr sz="1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365055" y="786595"/>
            <a:ext cx="3657600" cy="3657600"/>
          </a:xfrm>
          <a:prstGeom prst="round1Rect">
            <a:avLst>
              <a:gd name="adj" fmla="val 11509"/>
            </a:avLst>
          </a:prstGeom>
          <a:solidFill>
            <a:schemeClr val="accent6"/>
          </a:solidFill>
        </p:spPr>
        <p:txBody>
          <a:bodyPr/>
          <a:lstStyle>
            <a:lvl1pPr>
              <a:defRPr baseline="0"/>
            </a:lvl1pPr>
          </a:lstStyle>
          <a:p>
            <a:endParaRPr lang="en-US" dirty="0"/>
          </a:p>
          <a:p>
            <a:r>
              <a:rPr lang="en-US" dirty="0"/>
              <a:t>     Insert Picture here</a:t>
            </a:r>
          </a:p>
        </p:txBody>
      </p:sp>
      <p:cxnSp>
        <p:nvCxnSpPr>
          <p:cNvPr id="18" name="Straight Connector 17"/>
          <p:cNvCxnSpPr/>
          <p:nvPr userDrawn="1"/>
        </p:nvCxnSpPr>
        <p:spPr>
          <a:xfrm>
            <a:off x="4325290" y="2546552"/>
            <a:ext cx="641347"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9" name="Text Placeholder 1"/>
          <p:cNvSpPr>
            <a:spLocks noGrp="1"/>
          </p:cNvSpPr>
          <p:nvPr>
            <p:ph type="body" sz="quarter" idx="29" hasCustomPrompt="1"/>
          </p:nvPr>
        </p:nvSpPr>
        <p:spPr>
          <a:xfrm>
            <a:off x="548803" y="979682"/>
            <a:ext cx="3290105" cy="3290105"/>
          </a:xfrm>
          <a:prstGeom prst="round1Rect">
            <a:avLst>
              <a:gd name="adj" fmla="val 10780"/>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6838114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8" name="Text Placeholder 20"/>
          <p:cNvSpPr>
            <a:spLocks noGrp="1"/>
          </p:cNvSpPr>
          <p:nvPr>
            <p:ph type="body" sz="quarter" idx="28" hasCustomPrompt="1"/>
          </p:nvPr>
        </p:nvSpPr>
        <p:spPr>
          <a:xfrm>
            <a:off x="0" y="0"/>
            <a:ext cx="9144000" cy="2526973"/>
          </a:xfrm>
          <a:prstGeom prst="rect">
            <a:avLst/>
          </a:prstGeom>
          <a:solidFill>
            <a:srgbClr val="76BD45"/>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 name="Title 1"/>
          <p:cNvSpPr>
            <a:spLocks noGrp="1"/>
          </p:cNvSpPr>
          <p:nvPr>
            <p:ph type="ctrTitle"/>
          </p:nvPr>
        </p:nvSpPr>
        <p:spPr>
          <a:xfrm>
            <a:off x="4102648" y="1600467"/>
            <a:ext cx="4699429" cy="675437"/>
          </a:xfrm>
        </p:spPr>
        <p:txBody>
          <a:bodyPr/>
          <a:lstStyle/>
          <a:p>
            <a:r>
              <a:rPr lang="en-US" dirty="0"/>
              <a:t>Click to edit Master title style</a:t>
            </a:r>
          </a:p>
        </p:txBody>
      </p:sp>
      <p:sp>
        <p:nvSpPr>
          <p:cNvPr id="3" name="Subtitle 2"/>
          <p:cNvSpPr>
            <a:spLocks noGrp="1"/>
          </p:cNvSpPr>
          <p:nvPr>
            <p:ph type="subTitle" idx="1"/>
          </p:nvPr>
        </p:nvSpPr>
        <p:spPr>
          <a:xfrm>
            <a:off x="4102648" y="2670258"/>
            <a:ext cx="4699429" cy="3686093"/>
          </a:xfrm>
        </p:spPr>
        <p:txBody>
          <a:bodyPr>
            <a:normAutofit/>
          </a:bodyPr>
          <a:lstStyle>
            <a:lvl1pPr marL="0" indent="0" algn="l">
              <a:buNone/>
              <a:defRPr sz="1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365055" y="1380560"/>
            <a:ext cx="3438768" cy="4975793"/>
          </a:xfrm>
          <a:prstGeom prst="round1Rect">
            <a:avLst>
              <a:gd name="adj" fmla="val 11509"/>
            </a:avLst>
          </a:prstGeom>
          <a:solidFill>
            <a:schemeClr val="accent6"/>
          </a:solidFill>
        </p:spPr>
        <p:txBody>
          <a:bodyPr/>
          <a:lstStyle>
            <a:lvl1pPr>
              <a:defRPr baseline="0"/>
            </a:lvl1pPr>
          </a:lstStyle>
          <a:p>
            <a:endParaRPr lang="en-US" dirty="0"/>
          </a:p>
          <a:p>
            <a:r>
              <a:rPr lang="en-US" dirty="0"/>
              <a:t>     Insert Picture here</a:t>
            </a:r>
          </a:p>
        </p:txBody>
      </p:sp>
      <p:cxnSp>
        <p:nvCxnSpPr>
          <p:cNvPr id="18" name="Straight Connector 17"/>
          <p:cNvCxnSpPr/>
          <p:nvPr userDrawn="1"/>
        </p:nvCxnSpPr>
        <p:spPr>
          <a:xfrm>
            <a:off x="4213969" y="2275904"/>
            <a:ext cx="641347"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10" name="Text Placeholder 1"/>
          <p:cNvSpPr>
            <a:spLocks noGrp="1"/>
          </p:cNvSpPr>
          <p:nvPr>
            <p:ph type="body" sz="quarter" idx="29" hasCustomPrompt="1"/>
          </p:nvPr>
        </p:nvSpPr>
        <p:spPr>
          <a:xfrm>
            <a:off x="551925" y="1600469"/>
            <a:ext cx="3073929" cy="4550007"/>
          </a:xfrm>
          <a:prstGeom prst="round1Rect">
            <a:avLst>
              <a:gd name="adj" fmla="val 10780"/>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34727084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45499" y="1600467"/>
            <a:ext cx="4856578" cy="675437"/>
          </a:xfr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3945499" y="2670258"/>
            <a:ext cx="4856578" cy="3686093"/>
          </a:xfrm>
        </p:spPr>
        <p:txBody>
          <a:bodyPr>
            <a:normAutofit/>
          </a:bodyPr>
          <a:lstStyle>
            <a:lvl1pPr marL="0" indent="0" algn="l">
              <a:buNone/>
              <a:defRPr sz="1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8" y="0"/>
            <a:ext cx="3612597" cy="6858000"/>
          </a:xfrm>
          <a:prstGeom prst="round1Rect">
            <a:avLst>
              <a:gd name="adj" fmla="val 11509"/>
            </a:avLst>
          </a:prstGeom>
          <a:solidFill>
            <a:schemeClr val="accent6"/>
          </a:solidFill>
        </p:spPr>
        <p:txBody>
          <a:bodyPr/>
          <a:lstStyle>
            <a:lvl1pPr>
              <a:defRPr baseline="0"/>
            </a:lvl1pPr>
          </a:lstStyle>
          <a:p>
            <a:endParaRPr lang="en-US" dirty="0"/>
          </a:p>
          <a:p>
            <a:r>
              <a:rPr lang="en-US" dirty="0"/>
              <a:t>     Insert Picture here</a:t>
            </a:r>
          </a:p>
        </p:txBody>
      </p:sp>
      <p:cxnSp>
        <p:nvCxnSpPr>
          <p:cNvPr id="18" name="Straight Connector 17"/>
          <p:cNvCxnSpPr/>
          <p:nvPr userDrawn="1"/>
        </p:nvCxnSpPr>
        <p:spPr>
          <a:xfrm>
            <a:off x="4031825" y="2275904"/>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7" name="Text Placeholder 1"/>
          <p:cNvSpPr>
            <a:spLocks noGrp="1"/>
          </p:cNvSpPr>
          <p:nvPr>
            <p:ph type="body" sz="quarter" idx="29" hasCustomPrompt="1"/>
          </p:nvPr>
        </p:nvSpPr>
        <p:spPr>
          <a:xfrm>
            <a:off x="161759" y="236296"/>
            <a:ext cx="3263588" cy="6418328"/>
          </a:xfrm>
          <a:prstGeom prst="round1Rect">
            <a:avLst>
              <a:gd name="adj" fmla="val 10780"/>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7719830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6_Title Slide">
    <p:spTree>
      <p:nvGrpSpPr>
        <p:cNvPr id="1" name=""/>
        <p:cNvGrpSpPr/>
        <p:nvPr/>
      </p:nvGrpSpPr>
      <p:grpSpPr>
        <a:xfrm>
          <a:off x="0" y="0"/>
          <a:ext cx="0" cy="0"/>
          <a:chOff x="0" y="0"/>
          <a:chExt cx="0" cy="0"/>
        </a:xfrm>
      </p:grpSpPr>
      <p:sp>
        <p:nvSpPr>
          <p:cNvPr id="8" name="Text Placeholder 20"/>
          <p:cNvSpPr>
            <a:spLocks noGrp="1"/>
          </p:cNvSpPr>
          <p:nvPr>
            <p:ph type="body" sz="quarter" idx="28" hasCustomPrompt="1"/>
          </p:nvPr>
        </p:nvSpPr>
        <p:spPr>
          <a:xfrm>
            <a:off x="0" y="-1"/>
            <a:ext cx="2821146" cy="6858001"/>
          </a:xfrm>
          <a:prstGeom prst="rect">
            <a:avLst/>
          </a:prstGeom>
          <a:solidFill>
            <a:srgbClr val="464749"/>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 name="Title 1"/>
          <p:cNvSpPr>
            <a:spLocks noGrp="1"/>
          </p:cNvSpPr>
          <p:nvPr>
            <p:ph type="ctrTitle"/>
          </p:nvPr>
        </p:nvSpPr>
        <p:spPr>
          <a:xfrm>
            <a:off x="3081457" y="587311"/>
            <a:ext cx="5746335" cy="675437"/>
          </a:xfrm>
        </p:spPr>
        <p:txBody>
          <a:bodyPr/>
          <a:lstStyle>
            <a:lvl1pPr>
              <a:defRPr>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3081457" y="1657103"/>
            <a:ext cx="5746335" cy="4491331"/>
          </a:xfrm>
        </p:spPr>
        <p:txBody>
          <a:bodyPr>
            <a:normAutofit/>
          </a:bodyPr>
          <a:lstStyle>
            <a:lvl1pPr marL="0" indent="0" algn="l">
              <a:buNone/>
              <a:defRPr sz="1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Tree>
    <p:extLst>
      <p:ext uri="{BB962C8B-B14F-4D97-AF65-F5344CB8AC3E}">
        <p14:creationId xmlns:p14="http://schemas.microsoft.com/office/powerpoint/2010/main" val="2856485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45499" y="1600467"/>
            <a:ext cx="4856578" cy="675437"/>
          </a:xfr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3945499" y="2670258"/>
            <a:ext cx="4856578" cy="3686093"/>
          </a:xfrm>
        </p:spPr>
        <p:txBody>
          <a:bodyPr>
            <a:normAutofit/>
          </a:bodyPr>
          <a:lstStyle>
            <a:lvl1pPr marL="0" indent="0" algn="l">
              <a:buNone/>
              <a:defRPr sz="1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368300" y="0"/>
            <a:ext cx="3244297" cy="6858000"/>
          </a:xfrm>
          <a:prstGeom prst="round1Rect">
            <a:avLst>
              <a:gd name="adj" fmla="val 11509"/>
            </a:avLst>
          </a:prstGeom>
          <a:solidFill>
            <a:schemeClr val="accent6"/>
          </a:solidFill>
        </p:spPr>
        <p:txBody>
          <a:bodyPr/>
          <a:lstStyle>
            <a:lvl1pPr>
              <a:defRPr baseline="0"/>
            </a:lvl1pPr>
          </a:lstStyle>
          <a:p>
            <a:endParaRPr lang="en-US" dirty="0"/>
          </a:p>
          <a:p>
            <a:r>
              <a:rPr lang="en-US" dirty="0"/>
              <a:t>     Insert Picture here</a:t>
            </a:r>
          </a:p>
        </p:txBody>
      </p:sp>
      <p:cxnSp>
        <p:nvCxnSpPr>
          <p:cNvPr id="18" name="Straight Connector 17"/>
          <p:cNvCxnSpPr/>
          <p:nvPr userDrawn="1"/>
        </p:nvCxnSpPr>
        <p:spPr>
          <a:xfrm>
            <a:off x="4031825" y="2275904"/>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7" name="Text Placeholder 1"/>
          <p:cNvSpPr>
            <a:spLocks noGrp="1"/>
          </p:cNvSpPr>
          <p:nvPr>
            <p:ph type="body" sz="quarter" idx="29" hasCustomPrompt="1"/>
          </p:nvPr>
        </p:nvSpPr>
        <p:spPr>
          <a:xfrm>
            <a:off x="576802" y="220317"/>
            <a:ext cx="2865253" cy="7022085"/>
          </a:xfrm>
          <a:prstGeom prst="round1Rect">
            <a:avLst>
              <a:gd name="adj" fmla="val 10780"/>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30624074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3" y="0"/>
            <a:ext cx="3327397" cy="6858000"/>
          </a:xfrm>
          <a:prstGeom prst="round1Rect">
            <a:avLst>
              <a:gd name="adj" fmla="val 0"/>
            </a:avLst>
          </a:prstGeom>
          <a:solidFill>
            <a:schemeClr val="accent6"/>
          </a:solidFill>
        </p:spPr>
        <p:txBody>
          <a:bodyPr/>
          <a:lstStyle>
            <a:lvl1pPr>
              <a:defRPr baseline="0"/>
            </a:lvl1pPr>
          </a:lstStyle>
          <a:p>
            <a:endParaRPr lang="en-US" dirty="0"/>
          </a:p>
          <a:p>
            <a:r>
              <a:rPr lang="en-US" dirty="0"/>
              <a:t>     Insert Picture here</a:t>
            </a:r>
          </a:p>
        </p:txBody>
      </p:sp>
      <p:sp>
        <p:nvSpPr>
          <p:cNvPr id="8" name="Text Placeholder 1"/>
          <p:cNvSpPr>
            <a:spLocks noGrp="1"/>
          </p:cNvSpPr>
          <p:nvPr>
            <p:ph type="body" sz="quarter" idx="29" hasCustomPrompt="1"/>
          </p:nvPr>
        </p:nvSpPr>
        <p:spPr>
          <a:xfrm>
            <a:off x="2466620" y="2670258"/>
            <a:ext cx="1192704" cy="1192704"/>
          </a:xfrm>
          <a:prstGeom prst="round1Rect">
            <a:avLst>
              <a:gd name="adj" fmla="val 10780"/>
            </a:avLst>
          </a:prstGeom>
          <a:solidFill>
            <a:schemeClr val="tx2"/>
          </a:solidFill>
          <a:ln>
            <a:noFill/>
          </a:ln>
        </p:spPr>
        <p:txBody>
          <a:bodyPr/>
          <a:lstStyle/>
          <a:p>
            <a:r>
              <a:rPr lang="en-US" dirty="0"/>
              <a:t> </a:t>
            </a:r>
          </a:p>
        </p:txBody>
      </p:sp>
      <p:sp>
        <p:nvSpPr>
          <p:cNvPr id="9" name="Title 1"/>
          <p:cNvSpPr>
            <a:spLocks noGrp="1"/>
          </p:cNvSpPr>
          <p:nvPr>
            <p:ph type="ctrTitle"/>
          </p:nvPr>
        </p:nvSpPr>
        <p:spPr>
          <a:xfrm>
            <a:off x="3945499" y="1600467"/>
            <a:ext cx="4856578" cy="675437"/>
          </a:xfrm>
        </p:spPr>
        <p:txBody>
          <a:bodyPr/>
          <a:lstStyle>
            <a:lvl1pPr>
              <a:defRPr>
                <a:solidFill>
                  <a:schemeClr val="tx2"/>
                </a:solidFill>
              </a:defRPr>
            </a:lvl1pPr>
          </a:lstStyle>
          <a:p>
            <a:r>
              <a:rPr lang="en-US" dirty="0"/>
              <a:t>Click to edit Master title style</a:t>
            </a:r>
          </a:p>
        </p:txBody>
      </p:sp>
      <p:sp>
        <p:nvSpPr>
          <p:cNvPr id="10" name="Subtitle 2"/>
          <p:cNvSpPr>
            <a:spLocks noGrp="1"/>
          </p:cNvSpPr>
          <p:nvPr>
            <p:ph type="subTitle" idx="1"/>
          </p:nvPr>
        </p:nvSpPr>
        <p:spPr>
          <a:xfrm>
            <a:off x="3945499" y="2670258"/>
            <a:ext cx="4856578" cy="3686093"/>
          </a:xfrm>
        </p:spPr>
        <p:txBody>
          <a:bodyPr>
            <a:normAutofit/>
          </a:bodyPr>
          <a:lstStyle>
            <a:lvl1pPr marL="0" indent="0" algn="l">
              <a:buNone/>
              <a:defRPr sz="1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11" name="Straight Connector 10"/>
          <p:cNvCxnSpPr/>
          <p:nvPr userDrawn="1"/>
        </p:nvCxnSpPr>
        <p:spPr>
          <a:xfrm>
            <a:off x="4031825" y="2275904"/>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522477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44417" y="2244938"/>
            <a:ext cx="5314092" cy="675437"/>
          </a:xfrm>
        </p:spPr>
        <p:txBody>
          <a:bodyPr/>
          <a:lstStyle>
            <a:lvl1pPr>
              <a:defRPr>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3444424" y="3314729"/>
            <a:ext cx="5314093" cy="1284136"/>
          </a:xfrm>
        </p:spPr>
        <p:txBody>
          <a:bodyPr>
            <a:normAutofit/>
          </a:bodyPr>
          <a:lstStyle>
            <a:lvl1pPr marL="0" indent="0" algn="l">
              <a:buNone/>
              <a:defRPr sz="1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629578" y="2068886"/>
            <a:ext cx="2398247" cy="2398247"/>
          </a:xfrm>
          <a:prstGeom prst="round1Rect">
            <a:avLst>
              <a:gd name="adj" fmla="val 11509"/>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cxnSp>
        <p:nvCxnSpPr>
          <p:cNvPr id="18" name="Straight Connector 17"/>
          <p:cNvCxnSpPr/>
          <p:nvPr userDrawn="1"/>
        </p:nvCxnSpPr>
        <p:spPr>
          <a:xfrm>
            <a:off x="3530744" y="2920374"/>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Text Placeholder 1"/>
          <p:cNvSpPr>
            <a:spLocks noGrp="1"/>
          </p:cNvSpPr>
          <p:nvPr>
            <p:ph type="body" sz="quarter" idx="29" hasCustomPrompt="1"/>
          </p:nvPr>
        </p:nvSpPr>
        <p:spPr>
          <a:xfrm>
            <a:off x="457101" y="1896409"/>
            <a:ext cx="2743200" cy="2743200"/>
          </a:xfrm>
          <a:prstGeom prst="round1Rect">
            <a:avLst>
              <a:gd name="adj" fmla="val 13199"/>
            </a:avLst>
          </a:prstGeom>
          <a:ln w="19050" cmpd="sng">
            <a:solidFill>
              <a:schemeClr val="tx2"/>
            </a:solidFill>
          </a:ln>
        </p:spPr>
        <p:txBody>
          <a:bodyPr/>
          <a:lstStyle/>
          <a:p>
            <a:r>
              <a:rPr lang="en-US" dirty="0"/>
              <a:t> </a:t>
            </a:r>
          </a:p>
        </p:txBody>
      </p:sp>
    </p:spTree>
    <p:extLst>
      <p:ext uri="{BB962C8B-B14F-4D97-AF65-F5344CB8AC3E}">
        <p14:creationId xmlns:p14="http://schemas.microsoft.com/office/powerpoint/2010/main" val="20525785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7420" y="514632"/>
            <a:ext cx="5314092" cy="675437"/>
          </a:xfrm>
        </p:spPr>
        <p:txBody>
          <a:bodyPr/>
          <a:lstStyle>
            <a:lvl1pPr>
              <a:defRPr>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3292032" y="2502996"/>
            <a:ext cx="5314093" cy="2667192"/>
          </a:xfrm>
        </p:spPr>
        <p:txBody>
          <a:bodyPr>
            <a:normAutofit/>
          </a:bodyPr>
          <a:lstStyle>
            <a:lvl1pPr marL="0" indent="0" algn="l">
              <a:buNone/>
              <a:defRPr sz="1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9" name="Text Placeholder 8"/>
          <p:cNvSpPr>
            <a:spLocks noGrp="1"/>
          </p:cNvSpPr>
          <p:nvPr>
            <p:ph type="body" sz="quarter" idx="13" hasCustomPrompt="1"/>
          </p:nvPr>
        </p:nvSpPr>
        <p:spPr>
          <a:xfrm>
            <a:off x="363746" y="2502487"/>
            <a:ext cx="2715637" cy="2667701"/>
          </a:xfrm>
        </p:spPr>
        <p:txBody>
          <a:bodyPr>
            <a:noAutofit/>
          </a:bodyPr>
          <a:lstStyle>
            <a:lvl1pPr algn="r">
              <a:lnSpc>
                <a:spcPct val="80000"/>
              </a:lnSpc>
              <a:defRPr sz="4000" baseline="0">
                <a:solidFill>
                  <a:srgbClr val="76BD45"/>
                </a:solidFill>
              </a:defRPr>
            </a:lvl1pPr>
          </a:lstStyle>
          <a:p>
            <a:pPr lvl="0"/>
            <a:r>
              <a:rPr lang="en-US" dirty="0"/>
              <a:t>Make a Big Statement</a:t>
            </a:r>
          </a:p>
        </p:txBody>
      </p:sp>
    </p:spTree>
    <p:extLst>
      <p:ext uri="{BB962C8B-B14F-4D97-AF65-F5344CB8AC3E}">
        <p14:creationId xmlns:p14="http://schemas.microsoft.com/office/powerpoint/2010/main" val="3014113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8" name="Text Placeholder 20"/>
          <p:cNvSpPr>
            <a:spLocks noGrp="1"/>
          </p:cNvSpPr>
          <p:nvPr>
            <p:ph type="body" sz="quarter" idx="28" hasCustomPrompt="1"/>
          </p:nvPr>
        </p:nvSpPr>
        <p:spPr>
          <a:xfrm>
            <a:off x="0" y="0"/>
            <a:ext cx="9144000" cy="2526973"/>
          </a:xfrm>
          <a:prstGeom prst="rect">
            <a:avLst/>
          </a:prstGeom>
          <a:solidFill>
            <a:srgbClr val="76BD45"/>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 name="Title 1"/>
          <p:cNvSpPr>
            <a:spLocks noGrp="1"/>
          </p:cNvSpPr>
          <p:nvPr>
            <p:ph type="ctrTitle"/>
          </p:nvPr>
        </p:nvSpPr>
        <p:spPr>
          <a:xfrm>
            <a:off x="4102648" y="1600467"/>
            <a:ext cx="4699429" cy="675437"/>
          </a:xfrm>
        </p:spPr>
        <p:txBody>
          <a:bodyPr/>
          <a:lstStyle/>
          <a:p>
            <a:r>
              <a:rPr lang="en-US" dirty="0"/>
              <a:t>Click to edit Master title style</a:t>
            </a:r>
          </a:p>
        </p:txBody>
      </p:sp>
      <p:sp>
        <p:nvSpPr>
          <p:cNvPr id="3" name="Subtitle 2"/>
          <p:cNvSpPr>
            <a:spLocks noGrp="1"/>
          </p:cNvSpPr>
          <p:nvPr>
            <p:ph type="subTitle" idx="1"/>
          </p:nvPr>
        </p:nvSpPr>
        <p:spPr>
          <a:xfrm>
            <a:off x="4102648" y="2670258"/>
            <a:ext cx="4699429" cy="3686093"/>
          </a:xfrm>
        </p:spPr>
        <p:txBody>
          <a:bodyPr>
            <a:normAutofit/>
          </a:bodyPr>
          <a:lstStyle>
            <a:lvl1pPr marL="0" indent="0" algn="l">
              <a:buNone/>
              <a:defRPr sz="1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365055" y="1380560"/>
            <a:ext cx="3438768" cy="4975793"/>
          </a:xfrm>
          <a:prstGeom prst="round1Rect">
            <a:avLst>
              <a:gd name="adj" fmla="val 11509"/>
            </a:avLst>
          </a:prstGeom>
          <a:solidFill>
            <a:schemeClr val="accent6"/>
          </a:solidFill>
        </p:spPr>
        <p:txBody>
          <a:bodyPr/>
          <a:lstStyle>
            <a:lvl1pPr>
              <a:defRPr baseline="0"/>
            </a:lvl1pPr>
          </a:lstStyle>
          <a:p>
            <a:endParaRPr lang="en-US" dirty="0"/>
          </a:p>
          <a:p>
            <a:r>
              <a:rPr lang="en-US" dirty="0"/>
              <a:t>     Insert Picture here</a:t>
            </a:r>
          </a:p>
        </p:txBody>
      </p:sp>
      <p:cxnSp>
        <p:nvCxnSpPr>
          <p:cNvPr id="18" name="Straight Connector 17"/>
          <p:cNvCxnSpPr/>
          <p:nvPr userDrawn="1"/>
        </p:nvCxnSpPr>
        <p:spPr>
          <a:xfrm>
            <a:off x="4213969" y="2275904"/>
            <a:ext cx="641347"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10" name="Text Placeholder 1"/>
          <p:cNvSpPr>
            <a:spLocks noGrp="1"/>
          </p:cNvSpPr>
          <p:nvPr>
            <p:ph type="body" sz="quarter" idx="29" hasCustomPrompt="1"/>
          </p:nvPr>
        </p:nvSpPr>
        <p:spPr>
          <a:xfrm>
            <a:off x="551925" y="1600469"/>
            <a:ext cx="3073929" cy="4550007"/>
          </a:xfrm>
          <a:prstGeom prst="round1Rect">
            <a:avLst>
              <a:gd name="adj" fmla="val 10780"/>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18605730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7420" y="514632"/>
            <a:ext cx="5314092" cy="675437"/>
          </a:xfrm>
        </p:spPr>
        <p:txBody>
          <a:bodyPr/>
          <a:lstStyle>
            <a:lvl1pPr>
              <a:defRPr>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363740" y="3315796"/>
            <a:ext cx="3712962" cy="2667192"/>
          </a:xfrm>
        </p:spPr>
        <p:txBody>
          <a:bodyPr>
            <a:normAutofit/>
          </a:bodyPr>
          <a:lstStyle>
            <a:lvl1pPr marL="0" indent="0" algn="l">
              <a:buNone/>
              <a:defRPr sz="1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cxnSp>
        <p:nvCxnSpPr>
          <p:cNvPr id="18" name="Straight Connector 17"/>
          <p:cNvCxnSpPr/>
          <p:nvPr userDrawn="1"/>
        </p:nvCxnSpPr>
        <p:spPr>
          <a:xfrm>
            <a:off x="363746" y="1134553"/>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Text Placeholder 8"/>
          <p:cNvSpPr>
            <a:spLocks noGrp="1"/>
          </p:cNvSpPr>
          <p:nvPr>
            <p:ph type="body" sz="quarter" idx="13" hasCustomPrompt="1"/>
          </p:nvPr>
        </p:nvSpPr>
        <p:spPr>
          <a:xfrm>
            <a:off x="363738" y="2502489"/>
            <a:ext cx="3712962" cy="528580"/>
          </a:xfrm>
        </p:spPr>
        <p:txBody>
          <a:bodyPr>
            <a:noAutofit/>
          </a:bodyPr>
          <a:lstStyle>
            <a:lvl1pPr algn="l">
              <a:lnSpc>
                <a:spcPct val="80000"/>
              </a:lnSpc>
              <a:defRPr sz="2000" b="1" baseline="0">
                <a:solidFill>
                  <a:srgbClr val="464749"/>
                </a:solidFill>
              </a:defRPr>
            </a:lvl1pPr>
          </a:lstStyle>
          <a:p>
            <a:pPr lvl="0"/>
            <a:r>
              <a:rPr lang="en-US" dirty="0"/>
              <a:t>Chart Title</a:t>
            </a:r>
          </a:p>
        </p:txBody>
      </p:sp>
    </p:spTree>
    <p:extLst>
      <p:ext uri="{BB962C8B-B14F-4D97-AF65-F5344CB8AC3E}">
        <p14:creationId xmlns:p14="http://schemas.microsoft.com/office/powerpoint/2010/main" val="27468757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cxnSp>
        <p:nvCxnSpPr>
          <p:cNvPr id="24" name="Straight Connector 23"/>
          <p:cNvCxnSpPr/>
          <p:nvPr userDrawn="1"/>
        </p:nvCxnSpPr>
        <p:spPr>
          <a:xfrm>
            <a:off x="4138608" y="968716"/>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38" name="Text Placeholder 37"/>
          <p:cNvSpPr>
            <a:spLocks noGrp="1"/>
          </p:cNvSpPr>
          <p:nvPr>
            <p:ph type="body" sz="quarter" idx="23"/>
          </p:nvPr>
        </p:nvSpPr>
        <p:spPr>
          <a:xfrm>
            <a:off x="546100" y="266436"/>
            <a:ext cx="8147050" cy="702281"/>
          </a:xfrm>
        </p:spPr>
        <p:txBody>
          <a:bodyPr>
            <a:normAutofit/>
          </a:bodyPr>
          <a:lstStyle>
            <a:lvl1pPr algn="ctr">
              <a:defRPr sz="2000">
                <a:solidFill>
                  <a:srgbClr val="464749"/>
                </a:solidFill>
              </a:defRPr>
            </a:lvl1pPr>
          </a:lstStyle>
          <a:p>
            <a:pPr lvl="0"/>
            <a:endParaRPr lang="en-US" dirty="0"/>
          </a:p>
        </p:txBody>
      </p:sp>
      <p:sp>
        <p:nvSpPr>
          <p:cNvPr id="32" name="Picture Placeholder 11"/>
          <p:cNvSpPr>
            <a:spLocks noGrp="1"/>
          </p:cNvSpPr>
          <p:nvPr>
            <p:ph type="pic" sz="quarter" idx="30"/>
          </p:nvPr>
        </p:nvSpPr>
        <p:spPr>
          <a:xfrm>
            <a:off x="660812" y="2271798"/>
            <a:ext cx="1594600" cy="1566662"/>
          </a:xfrm>
          <a:prstGeom prst="round1Rect">
            <a:avLst>
              <a:gd name="adj" fmla="val 11509"/>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33" name="Text Placeholder 1"/>
          <p:cNvSpPr>
            <a:spLocks noGrp="1"/>
          </p:cNvSpPr>
          <p:nvPr>
            <p:ph type="body" sz="quarter" idx="31" hasCustomPrompt="1"/>
          </p:nvPr>
        </p:nvSpPr>
        <p:spPr>
          <a:xfrm>
            <a:off x="551448" y="2155820"/>
            <a:ext cx="1823958" cy="1792002"/>
          </a:xfrm>
          <a:prstGeom prst="round1Rect">
            <a:avLst>
              <a:gd name="adj" fmla="val 13199"/>
            </a:avLst>
          </a:prstGeom>
          <a:ln w="19050" cmpd="sng">
            <a:solidFill>
              <a:schemeClr val="tx2"/>
            </a:solidFill>
          </a:ln>
        </p:spPr>
        <p:txBody>
          <a:bodyPr/>
          <a:lstStyle/>
          <a:p>
            <a:r>
              <a:rPr lang="en-US" dirty="0"/>
              <a:t> </a:t>
            </a:r>
          </a:p>
        </p:txBody>
      </p:sp>
      <p:sp>
        <p:nvSpPr>
          <p:cNvPr id="50" name="Picture Placeholder 11"/>
          <p:cNvSpPr>
            <a:spLocks noGrp="1"/>
          </p:cNvSpPr>
          <p:nvPr>
            <p:ph type="pic" sz="quarter" idx="32"/>
          </p:nvPr>
        </p:nvSpPr>
        <p:spPr>
          <a:xfrm>
            <a:off x="2738770" y="2271798"/>
            <a:ext cx="1594600" cy="1566662"/>
          </a:xfrm>
          <a:prstGeom prst="round1Rect">
            <a:avLst>
              <a:gd name="adj" fmla="val 11509"/>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51" name="Text Placeholder 1"/>
          <p:cNvSpPr>
            <a:spLocks noGrp="1"/>
          </p:cNvSpPr>
          <p:nvPr>
            <p:ph type="body" sz="quarter" idx="33" hasCustomPrompt="1"/>
          </p:nvPr>
        </p:nvSpPr>
        <p:spPr>
          <a:xfrm>
            <a:off x="2629406" y="2155820"/>
            <a:ext cx="1823958" cy="1792002"/>
          </a:xfrm>
          <a:prstGeom prst="round1Rect">
            <a:avLst>
              <a:gd name="adj" fmla="val 13199"/>
            </a:avLst>
          </a:prstGeom>
          <a:ln w="19050" cmpd="sng">
            <a:solidFill>
              <a:schemeClr val="tx2"/>
            </a:solidFill>
          </a:ln>
        </p:spPr>
        <p:txBody>
          <a:bodyPr/>
          <a:lstStyle/>
          <a:p>
            <a:r>
              <a:rPr lang="en-US" dirty="0"/>
              <a:t> </a:t>
            </a:r>
          </a:p>
        </p:txBody>
      </p:sp>
      <p:sp>
        <p:nvSpPr>
          <p:cNvPr id="54" name="Picture Placeholder 11"/>
          <p:cNvSpPr>
            <a:spLocks noGrp="1"/>
          </p:cNvSpPr>
          <p:nvPr>
            <p:ph type="pic" sz="quarter" idx="34"/>
          </p:nvPr>
        </p:nvSpPr>
        <p:spPr>
          <a:xfrm>
            <a:off x="4816728" y="2271798"/>
            <a:ext cx="1594600" cy="1566662"/>
          </a:xfrm>
          <a:prstGeom prst="round1Rect">
            <a:avLst>
              <a:gd name="adj" fmla="val 11509"/>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55" name="Text Placeholder 1"/>
          <p:cNvSpPr>
            <a:spLocks noGrp="1"/>
          </p:cNvSpPr>
          <p:nvPr>
            <p:ph type="body" sz="quarter" idx="35" hasCustomPrompt="1"/>
          </p:nvPr>
        </p:nvSpPr>
        <p:spPr>
          <a:xfrm>
            <a:off x="4707364" y="2155820"/>
            <a:ext cx="1823958" cy="1792002"/>
          </a:xfrm>
          <a:prstGeom prst="round1Rect">
            <a:avLst>
              <a:gd name="adj" fmla="val 13199"/>
            </a:avLst>
          </a:prstGeom>
          <a:ln w="19050" cmpd="sng">
            <a:solidFill>
              <a:schemeClr val="tx2"/>
            </a:solidFill>
          </a:ln>
        </p:spPr>
        <p:txBody>
          <a:bodyPr/>
          <a:lstStyle/>
          <a:p>
            <a:r>
              <a:rPr lang="en-US" dirty="0"/>
              <a:t> </a:t>
            </a:r>
          </a:p>
        </p:txBody>
      </p:sp>
      <p:sp>
        <p:nvSpPr>
          <p:cNvPr id="58" name="Picture Placeholder 11"/>
          <p:cNvSpPr>
            <a:spLocks noGrp="1"/>
          </p:cNvSpPr>
          <p:nvPr>
            <p:ph type="pic" sz="quarter" idx="36"/>
          </p:nvPr>
        </p:nvSpPr>
        <p:spPr>
          <a:xfrm>
            <a:off x="6894686" y="2271798"/>
            <a:ext cx="1594600" cy="1566662"/>
          </a:xfrm>
          <a:prstGeom prst="round1Rect">
            <a:avLst>
              <a:gd name="adj" fmla="val 11509"/>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59" name="Text Placeholder 1"/>
          <p:cNvSpPr>
            <a:spLocks noGrp="1"/>
          </p:cNvSpPr>
          <p:nvPr>
            <p:ph type="body" sz="quarter" idx="37" hasCustomPrompt="1"/>
          </p:nvPr>
        </p:nvSpPr>
        <p:spPr>
          <a:xfrm>
            <a:off x="6785322" y="2155820"/>
            <a:ext cx="1823958" cy="1792002"/>
          </a:xfrm>
          <a:prstGeom prst="round1Rect">
            <a:avLst>
              <a:gd name="adj" fmla="val 13199"/>
            </a:avLst>
          </a:prstGeom>
          <a:ln w="19050" cmpd="sng">
            <a:solidFill>
              <a:schemeClr val="tx2"/>
            </a:solidFill>
          </a:ln>
        </p:spPr>
        <p:txBody>
          <a:bodyPr/>
          <a:lstStyle/>
          <a:p>
            <a:r>
              <a:rPr lang="en-US" dirty="0"/>
              <a:t> </a:t>
            </a:r>
          </a:p>
        </p:txBody>
      </p:sp>
      <p:sp>
        <p:nvSpPr>
          <p:cNvPr id="62"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34" name="Title 1"/>
          <p:cNvSpPr txBox="1">
            <a:spLocks/>
          </p:cNvSpPr>
          <p:nvPr userDrawn="1"/>
        </p:nvSpPr>
        <p:spPr>
          <a:xfrm>
            <a:off x="2635476" y="4243275"/>
            <a:ext cx="1817888" cy="697025"/>
          </a:xfrm>
          <a:prstGeom prst="rect">
            <a:avLst/>
          </a:prstGeom>
        </p:spPr>
        <p:txBody>
          <a:bodyPr vert="horz" lIns="91440" tIns="45720" rIns="91440" bIns="45720" rtlCol="0" anchor="t">
            <a:noAutofit/>
          </a:bodyPr>
          <a:lstStyle>
            <a:lvl1pPr algn="l" defTabSz="457200" rtl="0" eaLnBrk="1" latinLnBrk="0" hangingPunct="1">
              <a:spcBef>
                <a:spcPct val="0"/>
              </a:spcBef>
              <a:buNone/>
              <a:defRPr sz="1600" kern="1200">
                <a:solidFill>
                  <a:schemeClr val="accent4"/>
                </a:solidFill>
                <a:latin typeface="Calibri"/>
                <a:ea typeface="+mj-ea"/>
                <a:cs typeface="Calibri"/>
              </a:defRPr>
            </a:lvl1pPr>
          </a:lstStyle>
          <a:p>
            <a:r>
              <a:rPr lang="en-US">
                <a:solidFill>
                  <a:srgbClr val="464749"/>
                </a:solidFill>
              </a:rPr>
              <a:t>Click to edit Master title style</a:t>
            </a:r>
            <a:endParaRPr lang="en-US" dirty="0">
              <a:solidFill>
                <a:srgbClr val="464749"/>
              </a:solidFill>
            </a:endParaRPr>
          </a:p>
        </p:txBody>
      </p:sp>
      <p:sp>
        <p:nvSpPr>
          <p:cNvPr id="35" name="Subtitle 2"/>
          <p:cNvSpPr txBox="1">
            <a:spLocks/>
          </p:cNvSpPr>
          <p:nvPr userDrawn="1"/>
        </p:nvSpPr>
        <p:spPr>
          <a:xfrm>
            <a:off x="2641545" y="4940300"/>
            <a:ext cx="1817889" cy="1292195"/>
          </a:xfrm>
          <a:prstGeom prst="rect">
            <a:avLst/>
          </a:prstGeom>
        </p:spPr>
        <p:txBody>
          <a:bodyPr vert="horz" lIns="91440" tIns="45720" rIns="91440" bIns="45720" rtlCol="0">
            <a:normAutofit/>
          </a:bodyPr>
          <a:lstStyle>
            <a:lvl1pPr marL="0" indent="0" algn="l" defTabSz="457200" rtl="0" eaLnBrk="1" latinLnBrk="0" hangingPunct="1">
              <a:lnSpc>
                <a:spcPct val="120000"/>
              </a:lnSpc>
              <a:spcBef>
                <a:spcPct val="20000"/>
              </a:spcBef>
              <a:buFont typeface="Arial"/>
              <a:buNone/>
              <a:defRPr sz="1100" kern="1200">
                <a:solidFill>
                  <a:schemeClr val="accent5"/>
                </a:solidFill>
                <a:latin typeface="Calibri"/>
                <a:ea typeface="+mn-ea"/>
                <a:cs typeface="Calibri"/>
              </a:defRPr>
            </a:lvl1pPr>
            <a:lvl2pPr marL="4572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2pPr>
            <a:lvl3pPr marL="9144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3pPr>
            <a:lvl4pPr marL="13716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4pPr>
            <a:lvl5pPr marL="18288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a:solidFill>
                  <a:srgbClr val="96999D"/>
                </a:solidFill>
              </a:rPr>
              <a:t>Click to edit Master subtitle style</a:t>
            </a:r>
            <a:endParaRPr lang="en-US" dirty="0">
              <a:solidFill>
                <a:srgbClr val="96999D"/>
              </a:solidFill>
            </a:endParaRPr>
          </a:p>
        </p:txBody>
      </p:sp>
      <p:sp>
        <p:nvSpPr>
          <p:cNvPr id="36" name="Title 1"/>
          <p:cNvSpPr txBox="1">
            <a:spLocks/>
          </p:cNvSpPr>
          <p:nvPr userDrawn="1"/>
        </p:nvSpPr>
        <p:spPr>
          <a:xfrm>
            <a:off x="4713434" y="4243275"/>
            <a:ext cx="1817888" cy="697025"/>
          </a:xfrm>
          <a:prstGeom prst="rect">
            <a:avLst/>
          </a:prstGeom>
        </p:spPr>
        <p:txBody>
          <a:bodyPr vert="horz" lIns="91440" tIns="45720" rIns="91440" bIns="45720" rtlCol="0" anchor="t">
            <a:noAutofit/>
          </a:bodyPr>
          <a:lstStyle>
            <a:lvl1pPr algn="l" defTabSz="457200" rtl="0" eaLnBrk="1" latinLnBrk="0" hangingPunct="1">
              <a:spcBef>
                <a:spcPct val="0"/>
              </a:spcBef>
              <a:buNone/>
              <a:defRPr sz="1600" kern="1200">
                <a:solidFill>
                  <a:schemeClr val="accent4"/>
                </a:solidFill>
                <a:latin typeface="Calibri"/>
                <a:ea typeface="+mj-ea"/>
                <a:cs typeface="Calibri"/>
              </a:defRPr>
            </a:lvl1pPr>
          </a:lstStyle>
          <a:p>
            <a:r>
              <a:rPr lang="en-US" dirty="0">
                <a:solidFill>
                  <a:srgbClr val="464749"/>
                </a:solidFill>
              </a:rPr>
              <a:t>Click to edit Master title style</a:t>
            </a:r>
          </a:p>
        </p:txBody>
      </p:sp>
      <p:sp>
        <p:nvSpPr>
          <p:cNvPr id="37" name="Subtitle 2"/>
          <p:cNvSpPr txBox="1">
            <a:spLocks/>
          </p:cNvSpPr>
          <p:nvPr userDrawn="1"/>
        </p:nvSpPr>
        <p:spPr>
          <a:xfrm>
            <a:off x="4719503" y="4940300"/>
            <a:ext cx="1817889" cy="1292195"/>
          </a:xfrm>
          <a:prstGeom prst="rect">
            <a:avLst/>
          </a:prstGeom>
        </p:spPr>
        <p:txBody>
          <a:bodyPr vert="horz" lIns="91440" tIns="45720" rIns="91440" bIns="45720" rtlCol="0">
            <a:normAutofit/>
          </a:bodyPr>
          <a:lstStyle>
            <a:lvl1pPr marL="0" indent="0" algn="l" defTabSz="457200" rtl="0" eaLnBrk="1" latinLnBrk="0" hangingPunct="1">
              <a:lnSpc>
                <a:spcPct val="120000"/>
              </a:lnSpc>
              <a:spcBef>
                <a:spcPct val="20000"/>
              </a:spcBef>
              <a:buFont typeface="Arial"/>
              <a:buNone/>
              <a:defRPr sz="1100" kern="1200">
                <a:solidFill>
                  <a:schemeClr val="accent5"/>
                </a:solidFill>
                <a:latin typeface="Calibri"/>
                <a:ea typeface="+mn-ea"/>
                <a:cs typeface="Calibri"/>
              </a:defRPr>
            </a:lvl1pPr>
            <a:lvl2pPr marL="4572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2pPr>
            <a:lvl3pPr marL="9144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3pPr>
            <a:lvl4pPr marL="13716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4pPr>
            <a:lvl5pPr marL="18288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a:solidFill>
                  <a:srgbClr val="96999D"/>
                </a:solidFill>
              </a:rPr>
              <a:t>Click to edit Master subtitle style</a:t>
            </a:r>
            <a:endParaRPr lang="en-US" dirty="0">
              <a:solidFill>
                <a:srgbClr val="96999D"/>
              </a:solidFill>
            </a:endParaRPr>
          </a:p>
        </p:txBody>
      </p:sp>
      <p:sp>
        <p:nvSpPr>
          <p:cNvPr id="39" name="Title 1"/>
          <p:cNvSpPr txBox="1">
            <a:spLocks/>
          </p:cNvSpPr>
          <p:nvPr userDrawn="1"/>
        </p:nvSpPr>
        <p:spPr>
          <a:xfrm>
            <a:off x="6785322" y="4243275"/>
            <a:ext cx="1817888" cy="697025"/>
          </a:xfrm>
          <a:prstGeom prst="rect">
            <a:avLst/>
          </a:prstGeom>
        </p:spPr>
        <p:txBody>
          <a:bodyPr vert="horz" lIns="91440" tIns="45720" rIns="91440" bIns="45720" rtlCol="0" anchor="t">
            <a:noAutofit/>
          </a:bodyPr>
          <a:lstStyle>
            <a:lvl1pPr algn="l" defTabSz="457200" rtl="0" eaLnBrk="1" latinLnBrk="0" hangingPunct="1">
              <a:spcBef>
                <a:spcPct val="0"/>
              </a:spcBef>
              <a:buNone/>
              <a:defRPr sz="1600" kern="1200">
                <a:solidFill>
                  <a:schemeClr val="accent4"/>
                </a:solidFill>
                <a:latin typeface="Calibri"/>
                <a:ea typeface="+mj-ea"/>
                <a:cs typeface="Calibri"/>
              </a:defRPr>
            </a:lvl1pPr>
          </a:lstStyle>
          <a:p>
            <a:r>
              <a:rPr lang="en-US">
                <a:solidFill>
                  <a:srgbClr val="464749"/>
                </a:solidFill>
              </a:rPr>
              <a:t>Click to edit Master title style</a:t>
            </a:r>
            <a:endParaRPr lang="en-US" dirty="0">
              <a:solidFill>
                <a:srgbClr val="464749"/>
              </a:solidFill>
            </a:endParaRPr>
          </a:p>
        </p:txBody>
      </p:sp>
      <p:sp>
        <p:nvSpPr>
          <p:cNvPr id="40" name="Subtitle 2"/>
          <p:cNvSpPr txBox="1">
            <a:spLocks/>
          </p:cNvSpPr>
          <p:nvPr userDrawn="1"/>
        </p:nvSpPr>
        <p:spPr>
          <a:xfrm>
            <a:off x="6791391" y="4940300"/>
            <a:ext cx="1817889" cy="1292195"/>
          </a:xfrm>
          <a:prstGeom prst="rect">
            <a:avLst/>
          </a:prstGeom>
        </p:spPr>
        <p:txBody>
          <a:bodyPr vert="horz" lIns="91440" tIns="45720" rIns="91440" bIns="45720" rtlCol="0">
            <a:normAutofit/>
          </a:bodyPr>
          <a:lstStyle>
            <a:lvl1pPr marL="0" indent="0" algn="l" defTabSz="457200" rtl="0" eaLnBrk="1" latinLnBrk="0" hangingPunct="1">
              <a:lnSpc>
                <a:spcPct val="120000"/>
              </a:lnSpc>
              <a:spcBef>
                <a:spcPct val="20000"/>
              </a:spcBef>
              <a:buFont typeface="Arial"/>
              <a:buNone/>
              <a:defRPr sz="1100" kern="1200">
                <a:solidFill>
                  <a:schemeClr val="accent5"/>
                </a:solidFill>
                <a:latin typeface="Calibri"/>
                <a:ea typeface="+mn-ea"/>
                <a:cs typeface="Calibri"/>
              </a:defRPr>
            </a:lvl1pPr>
            <a:lvl2pPr marL="4572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2pPr>
            <a:lvl3pPr marL="9144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3pPr>
            <a:lvl4pPr marL="13716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4pPr>
            <a:lvl5pPr marL="18288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a:solidFill>
                  <a:srgbClr val="96999D"/>
                </a:solidFill>
              </a:rPr>
              <a:t>Click to edit Master subtitle style</a:t>
            </a:r>
            <a:endParaRPr lang="en-US" dirty="0">
              <a:solidFill>
                <a:srgbClr val="96999D"/>
              </a:solidFill>
            </a:endParaRPr>
          </a:p>
        </p:txBody>
      </p:sp>
      <p:sp>
        <p:nvSpPr>
          <p:cNvPr id="41" name="Title 1"/>
          <p:cNvSpPr txBox="1">
            <a:spLocks/>
          </p:cNvSpPr>
          <p:nvPr userDrawn="1"/>
        </p:nvSpPr>
        <p:spPr>
          <a:xfrm>
            <a:off x="551448" y="4243275"/>
            <a:ext cx="1817888" cy="697025"/>
          </a:xfrm>
          <a:prstGeom prst="rect">
            <a:avLst/>
          </a:prstGeom>
        </p:spPr>
        <p:txBody>
          <a:bodyPr vert="horz" lIns="91440" tIns="45720" rIns="91440" bIns="45720" rtlCol="0" anchor="t">
            <a:noAutofit/>
          </a:bodyPr>
          <a:lstStyle>
            <a:lvl1pPr algn="l" defTabSz="457200" rtl="0" eaLnBrk="1" latinLnBrk="0" hangingPunct="1">
              <a:spcBef>
                <a:spcPct val="0"/>
              </a:spcBef>
              <a:buNone/>
              <a:defRPr sz="1600" kern="1200">
                <a:solidFill>
                  <a:schemeClr val="accent4"/>
                </a:solidFill>
                <a:latin typeface="Calibri"/>
                <a:ea typeface="+mj-ea"/>
                <a:cs typeface="Calibri"/>
              </a:defRPr>
            </a:lvl1pPr>
          </a:lstStyle>
          <a:p>
            <a:r>
              <a:rPr lang="en-US">
                <a:solidFill>
                  <a:srgbClr val="464749"/>
                </a:solidFill>
              </a:rPr>
              <a:t>Click to edit Master title style</a:t>
            </a:r>
            <a:endParaRPr lang="en-US" dirty="0">
              <a:solidFill>
                <a:srgbClr val="464749"/>
              </a:solidFill>
            </a:endParaRPr>
          </a:p>
        </p:txBody>
      </p:sp>
      <p:sp>
        <p:nvSpPr>
          <p:cNvPr id="42" name="Subtitle 2"/>
          <p:cNvSpPr txBox="1">
            <a:spLocks/>
          </p:cNvSpPr>
          <p:nvPr userDrawn="1"/>
        </p:nvSpPr>
        <p:spPr>
          <a:xfrm>
            <a:off x="557517" y="4940300"/>
            <a:ext cx="1817889" cy="1292195"/>
          </a:xfrm>
          <a:prstGeom prst="rect">
            <a:avLst/>
          </a:prstGeom>
        </p:spPr>
        <p:txBody>
          <a:bodyPr vert="horz" lIns="91440" tIns="45720" rIns="91440" bIns="45720" rtlCol="0">
            <a:normAutofit/>
          </a:bodyPr>
          <a:lstStyle>
            <a:lvl1pPr marL="0" indent="0" algn="l" defTabSz="457200" rtl="0" eaLnBrk="1" latinLnBrk="0" hangingPunct="1">
              <a:lnSpc>
                <a:spcPct val="120000"/>
              </a:lnSpc>
              <a:spcBef>
                <a:spcPct val="20000"/>
              </a:spcBef>
              <a:buFont typeface="Arial"/>
              <a:buNone/>
              <a:defRPr sz="1100" kern="1200">
                <a:solidFill>
                  <a:schemeClr val="accent5"/>
                </a:solidFill>
                <a:latin typeface="Calibri"/>
                <a:ea typeface="+mn-ea"/>
                <a:cs typeface="Calibri"/>
              </a:defRPr>
            </a:lvl1pPr>
            <a:lvl2pPr marL="4572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2pPr>
            <a:lvl3pPr marL="9144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3pPr>
            <a:lvl4pPr marL="13716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4pPr>
            <a:lvl5pPr marL="18288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a:solidFill>
                  <a:srgbClr val="96999D"/>
                </a:solidFill>
              </a:rPr>
              <a:t>Click to edit Master subtitle style</a:t>
            </a:r>
            <a:endParaRPr lang="en-US" dirty="0">
              <a:solidFill>
                <a:srgbClr val="96999D"/>
              </a:solidFill>
            </a:endParaRPr>
          </a:p>
        </p:txBody>
      </p:sp>
    </p:spTree>
    <p:extLst>
      <p:ext uri="{BB962C8B-B14F-4D97-AF65-F5344CB8AC3E}">
        <p14:creationId xmlns:p14="http://schemas.microsoft.com/office/powerpoint/2010/main" val="144620491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4_Title Slide">
    <p:spTree>
      <p:nvGrpSpPr>
        <p:cNvPr id="1" name=""/>
        <p:cNvGrpSpPr/>
        <p:nvPr/>
      </p:nvGrpSpPr>
      <p:grpSpPr>
        <a:xfrm>
          <a:off x="0" y="0"/>
          <a:ext cx="0" cy="0"/>
          <a:chOff x="0" y="0"/>
          <a:chExt cx="0" cy="0"/>
        </a:xfrm>
      </p:grpSpPr>
      <p:sp>
        <p:nvSpPr>
          <p:cNvPr id="27" name="Text Placeholder 1"/>
          <p:cNvSpPr>
            <a:spLocks noGrp="1"/>
          </p:cNvSpPr>
          <p:nvPr>
            <p:ph type="body" sz="quarter" idx="29" hasCustomPrompt="1"/>
          </p:nvPr>
        </p:nvSpPr>
        <p:spPr>
          <a:xfrm>
            <a:off x="551446" y="1665175"/>
            <a:ext cx="851330" cy="851330"/>
          </a:xfrm>
          <a:prstGeom prst="round1Rect">
            <a:avLst>
              <a:gd name="adj" fmla="val 13199"/>
            </a:avLst>
          </a:prstGeom>
          <a:solidFill>
            <a:srgbClr val="76BD45"/>
          </a:solidFill>
          <a:ln w="19050" cmpd="sng">
            <a:noFill/>
          </a:ln>
        </p:spPr>
        <p:txBody>
          <a:bodyPr/>
          <a:lstStyle/>
          <a:p>
            <a:r>
              <a:rPr lang="en-US" dirty="0"/>
              <a:t> </a:t>
            </a:r>
          </a:p>
        </p:txBody>
      </p:sp>
      <p:sp>
        <p:nvSpPr>
          <p:cNvPr id="2" name="Title 1"/>
          <p:cNvSpPr>
            <a:spLocks noGrp="1"/>
          </p:cNvSpPr>
          <p:nvPr>
            <p:ph type="ctrTitle"/>
          </p:nvPr>
        </p:nvSpPr>
        <p:spPr>
          <a:xfrm>
            <a:off x="1550842" y="1665175"/>
            <a:ext cx="3088410" cy="459303"/>
          </a:xfrm>
        </p:spPr>
        <p:txBody>
          <a:bodyPr>
            <a:noAutofit/>
          </a:bodyPr>
          <a:lstStyle>
            <a:lvl1pPr>
              <a:defRPr sz="1600">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1556911" y="2047905"/>
            <a:ext cx="3088412" cy="593936"/>
          </a:xfrm>
        </p:spPr>
        <p:txBody>
          <a:bodyPr>
            <a:normAutofit/>
          </a:bodyPr>
          <a:lstStyle>
            <a:lvl1pPr marL="0" indent="0" algn="l">
              <a:buNone/>
              <a:defRPr sz="11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23" name="Title 1"/>
          <p:cNvSpPr txBox="1">
            <a:spLocks/>
          </p:cNvSpPr>
          <p:nvPr userDrawn="1"/>
        </p:nvSpPr>
        <p:spPr>
          <a:xfrm>
            <a:off x="457200" y="274640"/>
            <a:ext cx="8229600" cy="939233"/>
          </a:xfrm>
          <a:prstGeom prst="rect">
            <a:avLst/>
          </a:prstGeom>
        </p:spPr>
        <p:txBody>
          <a:bodyPr vert="horz" lIns="91440" tIns="45720" rIns="91440" bIns="45720" rtlCol="0" anchor="t">
            <a:normAutofit/>
          </a:bodyPr>
          <a:lstStyle>
            <a:lvl1pPr algn="l" defTabSz="457200" rtl="0" eaLnBrk="1" latinLnBrk="0" hangingPunct="1">
              <a:spcBef>
                <a:spcPct val="0"/>
              </a:spcBef>
              <a:buNone/>
              <a:defRPr sz="2000" kern="1200">
                <a:solidFill>
                  <a:srgbClr val="FFFFFF"/>
                </a:solidFill>
                <a:latin typeface="Calibri"/>
                <a:ea typeface="+mj-ea"/>
                <a:cs typeface="Calibri"/>
              </a:defRPr>
            </a:lvl1pPr>
          </a:lstStyle>
          <a:p>
            <a:r>
              <a:rPr lang="en-US" dirty="0"/>
              <a:t>Click to edit Master title style</a:t>
            </a:r>
          </a:p>
        </p:txBody>
      </p:sp>
      <p:cxnSp>
        <p:nvCxnSpPr>
          <p:cNvPr id="24" name="Straight Connector 23"/>
          <p:cNvCxnSpPr/>
          <p:nvPr userDrawn="1"/>
        </p:nvCxnSpPr>
        <p:spPr>
          <a:xfrm>
            <a:off x="4138608" y="965893"/>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40" name="Text Placeholder 25"/>
          <p:cNvSpPr>
            <a:spLocks noGrp="1"/>
          </p:cNvSpPr>
          <p:nvPr>
            <p:ph type="body" sz="quarter" idx="17" hasCustomPrompt="1"/>
          </p:nvPr>
        </p:nvSpPr>
        <p:spPr>
          <a:xfrm>
            <a:off x="1544771" y="3326632"/>
            <a:ext cx="3088410" cy="459303"/>
          </a:xfrm>
        </p:spPr>
        <p:txBody>
          <a:bodyPr anchor="t">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600">
                <a:solidFill>
                  <a:schemeClr val="accent4"/>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1" name="Text Placeholder 25"/>
          <p:cNvSpPr>
            <a:spLocks noGrp="1"/>
          </p:cNvSpPr>
          <p:nvPr>
            <p:ph type="body" sz="quarter" idx="18" hasCustomPrompt="1"/>
          </p:nvPr>
        </p:nvSpPr>
        <p:spPr>
          <a:xfrm>
            <a:off x="1544771" y="3709363"/>
            <a:ext cx="3088410" cy="602381"/>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100">
                <a:solidFill>
                  <a:schemeClr val="accent5"/>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2" name="Text Placeholder 25"/>
          <p:cNvSpPr>
            <a:spLocks noGrp="1"/>
          </p:cNvSpPr>
          <p:nvPr>
            <p:ph type="body" sz="quarter" idx="19" hasCustomPrompt="1"/>
          </p:nvPr>
        </p:nvSpPr>
        <p:spPr>
          <a:xfrm>
            <a:off x="1556911" y="5002956"/>
            <a:ext cx="3088410" cy="459303"/>
          </a:xfrm>
        </p:spPr>
        <p:txBody>
          <a:bodyPr anchor="t">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600">
                <a:solidFill>
                  <a:schemeClr val="accent4"/>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3" name="Text Placeholder 25"/>
          <p:cNvSpPr>
            <a:spLocks noGrp="1"/>
          </p:cNvSpPr>
          <p:nvPr>
            <p:ph type="body" sz="quarter" idx="20" hasCustomPrompt="1"/>
          </p:nvPr>
        </p:nvSpPr>
        <p:spPr>
          <a:xfrm>
            <a:off x="1556911" y="5385687"/>
            <a:ext cx="3088410" cy="602381"/>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100">
                <a:solidFill>
                  <a:schemeClr val="accent5"/>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4" name="Text Placeholder 25"/>
          <p:cNvSpPr>
            <a:spLocks noGrp="1"/>
          </p:cNvSpPr>
          <p:nvPr>
            <p:ph type="body" sz="quarter" idx="21" hasCustomPrompt="1"/>
          </p:nvPr>
        </p:nvSpPr>
        <p:spPr>
          <a:xfrm>
            <a:off x="5944620" y="1665407"/>
            <a:ext cx="3088410" cy="459303"/>
          </a:xfrm>
        </p:spPr>
        <p:txBody>
          <a:bodyPr anchor="t">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600">
                <a:solidFill>
                  <a:schemeClr val="accent4"/>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5" name="Text Placeholder 25"/>
          <p:cNvSpPr>
            <a:spLocks noGrp="1"/>
          </p:cNvSpPr>
          <p:nvPr>
            <p:ph type="body" sz="quarter" idx="22" hasCustomPrompt="1"/>
          </p:nvPr>
        </p:nvSpPr>
        <p:spPr>
          <a:xfrm>
            <a:off x="5944620" y="2048137"/>
            <a:ext cx="3088410" cy="602381"/>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100">
                <a:solidFill>
                  <a:schemeClr val="accent5"/>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6" name="Text Placeholder 25"/>
          <p:cNvSpPr>
            <a:spLocks noGrp="1"/>
          </p:cNvSpPr>
          <p:nvPr>
            <p:ph type="body" sz="quarter" idx="23" hasCustomPrompt="1"/>
          </p:nvPr>
        </p:nvSpPr>
        <p:spPr>
          <a:xfrm>
            <a:off x="5944620" y="3318420"/>
            <a:ext cx="3088410" cy="459303"/>
          </a:xfrm>
        </p:spPr>
        <p:txBody>
          <a:bodyPr anchor="t">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600">
                <a:solidFill>
                  <a:schemeClr val="accent4"/>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7" name="Text Placeholder 25"/>
          <p:cNvSpPr>
            <a:spLocks noGrp="1"/>
          </p:cNvSpPr>
          <p:nvPr>
            <p:ph type="body" sz="quarter" idx="24" hasCustomPrompt="1"/>
          </p:nvPr>
        </p:nvSpPr>
        <p:spPr>
          <a:xfrm>
            <a:off x="5944620" y="3701151"/>
            <a:ext cx="3088410" cy="602381"/>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100">
                <a:solidFill>
                  <a:schemeClr val="accent5"/>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8" name="Text Placeholder 25"/>
          <p:cNvSpPr>
            <a:spLocks noGrp="1"/>
          </p:cNvSpPr>
          <p:nvPr>
            <p:ph type="body" sz="quarter" idx="25" hasCustomPrompt="1"/>
          </p:nvPr>
        </p:nvSpPr>
        <p:spPr>
          <a:xfrm>
            <a:off x="5944620" y="5002956"/>
            <a:ext cx="3088410" cy="459303"/>
          </a:xfrm>
        </p:spPr>
        <p:txBody>
          <a:bodyPr anchor="t">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600">
                <a:solidFill>
                  <a:schemeClr val="accent4"/>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9" name="Text Placeholder 25"/>
          <p:cNvSpPr>
            <a:spLocks noGrp="1"/>
          </p:cNvSpPr>
          <p:nvPr>
            <p:ph type="body" sz="quarter" idx="26" hasCustomPrompt="1"/>
          </p:nvPr>
        </p:nvSpPr>
        <p:spPr>
          <a:xfrm>
            <a:off x="5944620" y="5385687"/>
            <a:ext cx="3088410" cy="602381"/>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100">
                <a:solidFill>
                  <a:schemeClr val="accent5"/>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50" name="Text Placeholder 37"/>
          <p:cNvSpPr>
            <a:spLocks noGrp="1"/>
          </p:cNvSpPr>
          <p:nvPr>
            <p:ph type="body" sz="quarter" idx="27"/>
          </p:nvPr>
        </p:nvSpPr>
        <p:spPr>
          <a:xfrm>
            <a:off x="546100" y="266436"/>
            <a:ext cx="8147050" cy="702281"/>
          </a:xfrm>
        </p:spPr>
        <p:txBody>
          <a:bodyPr>
            <a:normAutofit/>
          </a:bodyPr>
          <a:lstStyle>
            <a:lvl1pPr algn="ctr">
              <a:defRPr sz="2000">
                <a:solidFill>
                  <a:srgbClr val="464749"/>
                </a:solidFill>
              </a:defRPr>
            </a:lvl1pPr>
          </a:lstStyle>
          <a:p>
            <a:pPr lvl="0"/>
            <a:endParaRPr lang="en-US" dirty="0"/>
          </a:p>
        </p:txBody>
      </p:sp>
      <p:sp>
        <p:nvSpPr>
          <p:cNvPr id="25" name="Text Placeholder 1"/>
          <p:cNvSpPr>
            <a:spLocks noGrp="1"/>
          </p:cNvSpPr>
          <p:nvPr>
            <p:ph type="body" sz="quarter" idx="35" hasCustomPrompt="1"/>
          </p:nvPr>
        </p:nvSpPr>
        <p:spPr>
          <a:xfrm>
            <a:off x="551446" y="3318420"/>
            <a:ext cx="851330" cy="851330"/>
          </a:xfrm>
          <a:prstGeom prst="round1Rect">
            <a:avLst>
              <a:gd name="adj" fmla="val 13199"/>
            </a:avLst>
          </a:prstGeom>
          <a:solidFill>
            <a:srgbClr val="76BD45"/>
          </a:solidFill>
          <a:ln w="19050" cmpd="sng">
            <a:noFill/>
          </a:ln>
        </p:spPr>
        <p:txBody>
          <a:bodyPr/>
          <a:lstStyle/>
          <a:p>
            <a:r>
              <a:rPr lang="en-US" dirty="0"/>
              <a:t> </a:t>
            </a:r>
          </a:p>
        </p:txBody>
      </p:sp>
      <p:sp>
        <p:nvSpPr>
          <p:cNvPr id="26" name="Text Placeholder 1"/>
          <p:cNvSpPr>
            <a:spLocks noGrp="1"/>
          </p:cNvSpPr>
          <p:nvPr>
            <p:ph type="body" sz="quarter" idx="36" hasCustomPrompt="1"/>
          </p:nvPr>
        </p:nvSpPr>
        <p:spPr>
          <a:xfrm>
            <a:off x="551446" y="5002956"/>
            <a:ext cx="851330" cy="851330"/>
          </a:xfrm>
          <a:prstGeom prst="round1Rect">
            <a:avLst>
              <a:gd name="adj" fmla="val 13199"/>
            </a:avLst>
          </a:prstGeom>
          <a:solidFill>
            <a:srgbClr val="76BD45"/>
          </a:solidFill>
          <a:ln w="19050" cmpd="sng">
            <a:noFill/>
          </a:ln>
        </p:spPr>
        <p:txBody>
          <a:bodyPr/>
          <a:lstStyle/>
          <a:p>
            <a:r>
              <a:rPr lang="en-US" dirty="0"/>
              <a:t> </a:t>
            </a:r>
          </a:p>
        </p:txBody>
      </p:sp>
      <p:sp>
        <p:nvSpPr>
          <p:cNvPr id="33" name="Text Placeholder 1"/>
          <p:cNvSpPr>
            <a:spLocks noGrp="1"/>
          </p:cNvSpPr>
          <p:nvPr>
            <p:ph type="body" sz="quarter" idx="37" hasCustomPrompt="1"/>
          </p:nvPr>
        </p:nvSpPr>
        <p:spPr>
          <a:xfrm>
            <a:off x="4884467" y="1665175"/>
            <a:ext cx="851330" cy="851330"/>
          </a:xfrm>
          <a:prstGeom prst="round1Rect">
            <a:avLst>
              <a:gd name="adj" fmla="val 13199"/>
            </a:avLst>
          </a:prstGeom>
          <a:solidFill>
            <a:srgbClr val="76BD45"/>
          </a:solidFill>
          <a:ln w="19050" cmpd="sng">
            <a:noFill/>
          </a:ln>
        </p:spPr>
        <p:txBody>
          <a:bodyPr/>
          <a:lstStyle/>
          <a:p>
            <a:r>
              <a:rPr lang="en-US" dirty="0"/>
              <a:t> </a:t>
            </a:r>
          </a:p>
        </p:txBody>
      </p:sp>
      <p:sp>
        <p:nvSpPr>
          <p:cNvPr id="34" name="Text Placeholder 1"/>
          <p:cNvSpPr>
            <a:spLocks noGrp="1"/>
          </p:cNvSpPr>
          <p:nvPr>
            <p:ph type="body" sz="quarter" idx="38" hasCustomPrompt="1"/>
          </p:nvPr>
        </p:nvSpPr>
        <p:spPr>
          <a:xfrm>
            <a:off x="4884467" y="3318420"/>
            <a:ext cx="851330" cy="851330"/>
          </a:xfrm>
          <a:prstGeom prst="round1Rect">
            <a:avLst>
              <a:gd name="adj" fmla="val 13199"/>
            </a:avLst>
          </a:prstGeom>
          <a:solidFill>
            <a:srgbClr val="76BD45"/>
          </a:solidFill>
          <a:ln w="19050" cmpd="sng">
            <a:noFill/>
          </a:ln>
        </p:spPr>
        <p:txBody>
          <a:bodyPr/>
          <a:lstStyle/>
          <a:p>
            <a:r>
              <a:rPr lang="en-US" dirty="0"/>
              <a:t> </a:t>
            </a:r>
          </a:p>
        </p:txBody>
      </p:sp>
      <p:sp>
        <p:nvSpPr>
          <p:cNvPr id="35" name="Text Placeholder 1"/>
          <p:cNvSpPr>
            <a:spLocks noGrp="1"/>
          </p:cNvSpPr>
          <p:nvPr>
            <p:ph type="body" sz="quarter" idx="39" hasCustomPrompt="1"/>
          </p:nvPr>
        </p:nvSpPr>
        <p:spPr>
          <a:xfrm>
            <a:off x="4884467" y="5002956"/>
            <a:ext cx="851330" cy="851330"/>
          </a:xfrm>
          <a:prstGeom prst="round1Rect">
            <a:avLst>
              <a:gd name="adj" fmla="val 13199"/>
            </a:avLst>
          </a:prstGeom>
          <a:solidFill>
            <a:srgbClr val="76BD45"/>
          </a:solidFill>
          <a:ln w="19050" cmpd="sng">
            <a:noFill/>
          </a:ln>
        </p:spPr>
        <p:txBody>
          <a:bodyPr/>
          <a:lstStyle/>
          <a:p>
            <a:r>
              <a:rPr lang="en-US" dirty="0"/>
              <a:t> </a:t>
            </a:r>
          </a:p>
        </p:txBody>
      </p:sp>
    </p:spTree>
    <p:extLst>
      <p:ext uri="{BB962C8B-B14F-4D97-AF65-F5344CB8AC3E}">
        <p14:creationId xmlns:p14="http://schemas.microsoft.com/office/powerpoint/2010/main" val="35056400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457200" y="1964956"/>
            <a:ext cx="2057206" cy="2108929"/>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cxnSp>
        <p:nvCxnSpPr>
          <p:cNvPr id="18" name="Straight Connector 17"/>
          <p:cNvCxnSpPr/>
          <p:nvPr userDrawn="1"/>
        </p:nvCxnSpPr>
        <p:spPr>
          <a:xfrm>
            <a:off x="2717004" y="3352492"/>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Rectangle 7"/>
          <p:cNvSpPr/>
          <p:nvPr userDrawn="1"/>
        </p:nvSpPr>
        <p:spPr>
          <a:xfrm>
            <a:off x="457200" y="4224996"/>
            <a:ext cx="2057206" cy="2108929"/>
          </a:xfrm>
          <a:prstGeom prst="rect">
            <a:avLst/>
          </a:prstGeom>
          <a:solidFill>
            <a:srgbClr val="464749"/>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9" name="Rectangle 8"/>
          <p:cNvSpPr/>
          <p:nvPr userDrawn="1"/>
        </p:nvSpPr>
        <p:spPr>
          <a:xfrm>
            <a:off x="2717004" y="1964956"/>
            <a:ext cx="2057206" cy="210892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13" name="Picture Placeholder 11"/>
          <p:cNvSpPr>
            <a:spLocks noGrp="1"/>
          </p:cNvSpPr>
          <p:nvPr>
            <p:ph type="pic" sz="quarter" idx="14"/>
          </p:nvPr>
        </p:nvSpPr>
        <p:spPr>
          <a:xfrm>
            <a:off x="2717004" y="4224987"/>
            <a:ext cx="2057205" cy="2108928"/>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19" name="Picture Placeholder 11"/>
          <p:cNvSpPr>
            <a:spLocks noGrp="1"/>
          </p:cNvSpPr>
          <p:nvPr>
            <p:ph type="pic" sz="quarter" idx="15"/>
          </p:nvPr>
        </p:nvSpPr>
        <p:spPr>
          <a:xfrm>
            <a:off x="5011714" y="1964946"/>
            <a:ext cx="3675086" cy="4391405"/>
          </a:xfrm>
          <a:prstGeom prst="round1Rect">
            <a:avLst>
              <a:gd name="adj" fmla="val 8784"/>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23" name="Subtitle 2"/>
          <p:cNvSpPr>
            <a:spLocks noGrp="1"/>
          </p:cNvSpPr>
          <p:nvPr>
            <p:ph type="subTitle" idx="1"/>
          </p:nvPr>
        </p:nvSpPr>
        <p:spPr>
          <a:xfrm>
            <a:off x="457200" y="1275729"/>
            <a:ext cx="8229600" cy="689216"/>
          </a:xfrm>
        </p:spPr>
        <p:txBody>
          <a:bodyPr>
            <a:normAutofit/>
          </a:bodyPr>
          <a:lstStyle>
            <a:lvl1pPr marL="0" indent="0" algn="ctr">
              <a:buNone/>
              <a:defRPr sz="1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Text Placeholder 4"/>
          <p:cNvSpPr>
            <a:spLocks noGrp="1"/>
          </p:cNvSpPr>
          <p:nvPr>
            <p:ph type="body" sz="quarter" idx="16" hasCustomPrompt="1"/>
          </p:nvPr>
        </p:nvSpPr>
        <p:spPr>
          <a:xfrm>
            <a:off x="2717004" y="2186541"/>
            <a:ext cx="2050246" cy="705995"/>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a:t>
            </a:r>
            <a:br>
              <a:rPr lang="en-US" dirty="0"/>
            </a:br>
            <a:r>
              <a:rPr lang="en-US" dirty="0"/>
              <a:t> title style</a:t>
            </a:r>
          </a:p>
        </p:txBody>
      </p:sp>
      <p:sp>
        <p:nvSpPr>
          <p:cNvPr id="32" name="Text Placeholder 31"/>
          <p:cNvSpPr>
            <a:spLocks noGrp="1"/>
          </p:cNvSpPr>
          <p:nvPr>
            <p:ph type="body" sz="quarter" idx="17" hasCustomPrompt="1"/>
          </p:nvPr>
        </p:nvSpPr>
        <p:spPr>
          <a:xfrm>
            <a:off x="2717004" y="2892537"/>
            <a:ext cx="2050439" cy="1181339"/>
          </a:xfrm>
        </p:spPr>
        <p:txBody>
          <a:bodyPr>
            <a:normAutofit/>
          </a:bodyPr>
          <a:lstStyle>
            <a:lvl1pPr algn="ctr">
              <a:defRPr sz="1100"/>
            </a:lvl1pPr>
          </a:lstStyle>
          <a:p>
            <a:pPr lvl="0"/>
            <a:r>
              <a:rPr lang="en-US" dirty="0"/>
              <a:t>Click to edit subtitle text styles</a:t>
            </a:r>
          </a:p>
        </p:txBody>
      </p:sp>
      <p:sp>
        <p:nvSpPr>
          <p:cNvPr id="33" name="Text Placeholder 4"/>
          <p:cNvSpPr>
            <a:spLocks noGrp="1"/>
          </p:cNvSpPr>
          <p:nvPr>
            <p:ph type="body" sz="quarter" idx="18" hasCustomPrompt="1"/>
          </p:nvPr>
        </p:nvSpPr>
        <p:spPr>
          <a:xfrm>
            <a:off x="457200" y="4446581"/>
            <a:ext cx="2050247" cy="705995"/>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a:t>
            </a:r>
            <a:br>
              <a:rPr lang="en-US" dirty="0"/>
            </a:br>
            <a:r>
              <a:rPr lang="en-US" dirty="0"/>
              <a:t> title style</a:t>
            </a:r>
          </a:p>
        </p:txBody>
      </p:sp>
      <p:sp>
        <p:nvSpPr>
          <p:cNvPr id="34" name="Text Placeholder 31"/>
          <p:cNvSpPr>
            <a:spLocks noGrp="1"/>
          </p:cNvSpPr>
          <p:nvPr>
            <p:ph type="body" sz="quarter" idx="19" hasCustomPrompt="1"/>
          </p:nvPr>
        </p:nvSpPr>
        <p:spPr>
          <a:xfrm>
            <a:off x="457200" y="5176092"/>
            <a:ext cx="2050440" cy="1180259"/>
          </a:xfrm>
        </p:spPr>
        <p:txBody>
          <a:bodyPr>
            <a:normAutofit/>
          </a:bodyPr>
          <a:lstStyle>
            <a:lvl1pPr algn="ctr">
              <a:defRPr sz="1100"/>
            </a:lvl1pPr>
          </a:lstStyle>
          <a:p>
            <a:pPr lvl="0"/>
            <a:r>
              <a:rPr lang="en-US" dirty="0"/>
              <a:t>Click to edit subtitle text styles</a:t>
            </a:r>
          </a:p>
        </p:txBody>
      </p:sp>
      <p:cxnSp>
        <p:nvCxnSpPr>
          <p:cNvPr id="17" name="Straight Connector 16"/>
          <p:cNvCxnSpPr/>
          <p:nvPr userDrawn="1"/>
        </p:nvCxnSpPr>
        <p:spPr>
          <a:xfrm>
            <a:off x="4138608" y="965893"/>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20" name="Text Placeholder 37"/>
          <p:cNvSpPr>
            <a:spLocks noGrp="1"/>
          </p:cNvSpPr>
          <p:nvPr>
            <p:ph type="body" sz="quarter" idx="27"/>
          </p:nvPr>
        </p:nvSpPr>
        <p:spPr>
          <a:xfrm>
            <a:off x="457200" y="266436"/>
            <a:ext cx="8235950" cy="702281"/>
          </a:xfrm>
        </p:spPr>
        <p:txBody>
          <a:bodyPr>
            <a:normAutofit/>
          </a:bodyPr>
          <a:lstStyle>
            <a:lvl1pPr algn="ctr">
              <a:defRPr sz="2000">
                <a:solidFill>
                  <a:srgbClr val="464749"/>
                </a:solidFill>
              </a:defRPr>
            </a:lvl1pPr>
          </a:lstStyle>
          <a:p>
            <a:pPr lvl="0"/>
            <a:endParaRPr lang="en-US" dirty="0"/>
          </a:p>
        </p:txBody>
      </p:sp>
    </p:spTree>
    <p:extLst>
      <p:ext uri="{BB962C8B-B14F-4D97-AF65-F5344CB8AC3E}">
        <p14:creationId xmlns:p14="http://schemas.microsoft.com/office/powerpoint/2010/main" val="329065503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18" name="Text Placeholder 1"/>
          <p:cNvSpPr>
            <a:spLocks noGrp="1"/>
          </p:cNvSpPr>
          <p:nvPr>
            <p:ph type="body" sz="quarter" idx="31" hasCustomPrompt="1"/>
          </p:nvPr>
        </p:nvSpPr>
        <p:spPr>
          <a:xfrm>
            <a:off x="2827779" y="294666"/>
            <a:ext cx="2418243" cy="3044039"/>
          </a:xfrm>
          <a:prstGeom prst="round1Rect">
            <a:avLst>
              <a:gd name="adj" fmla="val 0"/>
            </a:avLst>
          </a:prstGeom>
          <a:solidFill>
            <a:schemeClr val="accent4"/>
          </a:solidFill>
          <a:ln w="19050" cmpd="sng">
            <a:noFill/>
          </a:ln>
        </p:spPr>
        <p:txBody>
          <a:bodyPr/>
          <a:lstStyle/>
          <a:p>
            <a:r>
              <a:rPr lang="en-US" dirty="0"/>
              <a:t> </a:t>
            </a:r>
          </a:p>
        </p:txBody>
      </p:sp>
      <p:sp>
        <p:nvSpPr>
          <p:cNvPr id="16" name="Text Placeholder 1"/>
          <p:cNvSpPr>
            <a:spLocks noGrp="1"/>
          </p:cNvSpPr>
          <p:nvPr>
            <p:ph type="body" sz="quarter" idx="30" hasCustomPrompt="1"/>
          </p:nvPr>
        </p:nvSpPr>
        <p:spPr>
          <a:xfrm>
            <a:off x="225327" y="278903"/>
            <a:ext cx="2418243" cy="3044039"/>
          </a:xfrm>
          <a:prstGeom prst="round1Rect">
            <a:avLst>
              <a:gd name="adj" fmla="val 0"/>
            </a:avLst>
          </a:prstGeom>
          <a:solidFill>
            <a:srgbClr val="76BD45"/>
          </a:solidFill>
          <a:ln w="19050" cmpd="sng">
            <a:noFill/>
          </a:ln>
        </p:spPr>
        <p:txBody>
          <a:bodyPr/>
          <a:lstStyle/>
          <a:p>
            <a:r>
              <a:rPr lang="en-US" dirty="0"/>
              <a:t> </a:t>
            </a:r>
          </a:p>
        </p:txBody>
      </p:sp>
      <p:sp>
        <p:nvSpPr>
          <p:cNvPr id="21" name="Text Placeholder 1"/>
          <p:cNvSpPr>
            <a:spLocks noGrp="1"/>
          </p:cNvSpPr>
          <p:nvPr>
            <p:ph type="body" sz="quarter" idx="32" hasCustomPrompt="1"/>
          </p:nvPr>
        </p:nvSpPr>
        <p:spPr>
          <a:xfrm>
            <a:off x="221830" y="3576043"/>
            <a:ext cx="2418243" cy="3044039"/>
          </a:xfrm>
          <a:prstGeom prst="round1Rect">
            <a:avLst>
              <a:gd name="adj" fmla="val 0"/>
            </a:avLst>
          </a:prstGeom>
          <a:solidFill>
            <a:schemeClr val="accent3"/>
          </a:solidFill>
          <a:ln w="19050" cmpd="sng">
            <a:noFill/>
          </a:ln>
        </p:spPr>
        <p:txBody>
          <a:bodyPr/>
          <a:lstStyle/>
          <a:p>
            <a:r>
              <a:rPr lang="en-US" dirty="0"/>
              <a:t> </a:t>
            </a:r>
          </a:p>
        </p:txBody>
      </p:sp>
      <p:sp>
        <p:nvSpPr>
          <p:cNvPr id="22" name="Text Placeholder 1"/>
          <p:cNvSpPr>
            <a:spLocks noGrp="1"/>
          </p:cNvSpPr>
          <p:nvPr>
            <p:ph type="body" sz="quarter" idx="33" hasCustomPrompt="1"/>
          </p:nvPr>
        </p:nvSpPr>
        <p:spPr>
          <a:xfrm>
            <a:off x="2827779" y="3576043"/>
            <a:ext cx="2418243" cy="3044039"/>
          </a:xfrm>
          <a:prstGeom prst="round1Rect">
            <a:avLst>
              <a:gd name="adj" fmla="val 0"/>
            </a:avLst>
          </a:prstGeom>
          <a:solidFill>
            <a:schemeClr val="accent2"/>
          </a:solidFill>
          <a:ln w="19050" cmpd="sng">
            <a:noFill/>
          </a:ln>
        </p:spPr>
        <p:txBody>
          <a:bodyPr/>
          <a:lstStyle/>
          <a:p>
            <a:r>
              <a:rPr lang="en-US" dirty="0"/>
              <a:t> </a:t>
            </a:r>
          </a:p>
        </p:txBody>
      </p:sp>
      <p:sp>
        <p:nvSpPr>
          <p:cNvPr id="19" name="Picture Placeholder 11"/>
          <p:cNvSpPr>
            <a:spLocks noGrp="1"/>
          </p:cNvSpPr>
          <p:nvPr>
            <p:ph type="pic" sz="quarter" idx="15"/>
          </p:nvPr>
        </p:nvSpPr>
        <p:spPr>
          <a:xfrm>
            <a:off x="5419338" y="278901"/>
            <a:ext cx="3524053" cy="6335059"/>
          </a:xfrm>
          <a:prstGeom prst="round1Rect">
            <a:avLst>
              <a:gd name="adj" fmla="val 8784"/>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36" name="Text Placeholder 4"/>
          <p:cNvSpPr>
            <a:spLocks noGrp="1"/>
          </p:cNvSpPr>
          <p:nvPr>
            <p:ph type="body" sz="quarter" idx="18" hasCustomPrompt="1"/>
          </p:nvPr>
        </p:nvSpPr>
        <p:spPr>
          <a:xfrm>
            <a:off x="225319" y="1709272"/>
            <a:ext cx="2414746" cy="520641"/>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 name="Text Placeholder 2"/>
          <p:cNvSpPr>
            <a:spLocks noGrp="1"/>
          </p:cNvSpPr>
          <p:nvPr>
            <p:ph type="body" sz="quarter" idx="20"/>
          </p:nvPr>
        </p:nvSpPr>
        <p:spPr>
          <a:xfrm>
            <a:off x="221822" y="2229922"/>
            <a:ext cx="2421740" cy="1102644"/>
          </a:xfrm>
        </p:spPr>
        <p:txBody>
          <a:bodyPr>
            <a:normAutofit/>
          </a:bodyPr>
          <a:lstStyle>
            <a:lvl1pPr algn="ctr">
              <a:defRPr sz="1100"/>
            </a:lvl1pPr>
          </a:lstStyle>
          <a:p>
            <a:pPr lvl="0"/>
            <a:r>
              <a:rPr lang="en-US" dirty="0"/>
              <a:t>Click to edit Master text styles</a:t>
            </a:r>
          </a:p>
        </p:txBody>
      </p:sp>
      <p:sp>
        <p:nvSpPr>
          <p:cNvPr id="38" name="Text Placeholder 4"/>
          <p:cNvSpPr>
            <a:spLocks noGrp="1"/>
          </p:cNvSpPr>
          <p:nvPr>
            <p:ph type="body" sz="quarter" idx="21" hasCustomPrompt="1"/>
          </p:nvPr>
        </p:nvSpPr>
        <p:spPr>
          <a:xfrm>
            <a:off x="2824274" y="1699655"/>
            <a:ext cx="2414746" cy="520641"/>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9" name="Text Placeholder 2"/>
          <p:cNvSpPr>
            <a:spLocks noGrp="1"/>
          </p:cNvSpPr>
          <p:nvPr>
            <p:ph type="body" sz="quarter" idx="22"/>
          </p:nvPr>
        </p:nvSpPr>
        <p:spPr>
          <a:xfrm>
            <a:off x="2820777" y="2220305"/>
            <a:ext cx="2421740" cy="1102644"/>
          </a:xfrm>
        </p:spPr>
        <p:txBody>
          <a:bodyPr>
            <a:normAutofit/>
          </a:bodyPr>
          <a:lstStyle>
            <a:lvl1pPr algn="ctr">
              <a:defRPr sz="1100"/>
            </a:lvl1pPr>
          </a:lstStyle>
          <a:p>
            <a:pPr lvl="0"/>
            <a:r>
              <a:rPr lang="en-US" dirty="0"/>
              <a:t>Click to edit Master text styles</a:t>
            </a:r>
          </a:p>
        </p:txBody>
      </p:sp>
      <p:sp>
        <p:nvSpPr>
          <p:cNvPr id="40" name="Text Placeholder 4"/>
          <p:cNvSpPr>
            <a:spLocks noGrp="1"/>
          </p:cNvSpPr>
          <p:nvPr>
            <p:ph type="body" sz="quarter" idx="23" hasCustomPrompt="1"/>
          </p:nvPr>
        </p:nvSpPr>
        <p:spPr>
          <a:xfrm>
            <a:off x="225319" y="4993745"/>
            <a:ext cx="2414746" cy="520641"/>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1" name="Text Placeholder 2"/>
          <p:cNvSpPr>
            <a:spLocks noGrp="1"/>
          </p:cNvSpPr>
          <p:nvPr>
            <p:ph type="body" sz="quarter" idx="24"/>
          </p:nvPr>
        </p:nvSpPr>
        <p:spPr>
          <a:xfrm>
            <a:off x="221822" y="5514394"/>
            <a:ext cx="2421740" cy="1102644"/>
          </a:xfrm>
        </p:spPr>
        <p:txBody>
          <a:bodyPr>
            <a:normAutofit/>
          </a:bodyPr>
          <a:lstStyle>
            <a:lvl1pPr algn="ctr">
              <a:defRPr sz="1100"/>
            </a:lvl1pPr>
          </a:lstStyle>
          <a:p>
            <a:pPr lvl="0"/>
            <a:r>
              <a:rPr lang="en-US" dirty="0"/>
              <a:t>Click to edit Master text styles</a:t>
            </a:r>
          </a:p>
        </p:txBody>
      </p:sp>
      <p:sp>
        <p:nvSpPr>
          <p:cNvPr id="42" name="Text Placeholder 4"/>
          <p:cNvSpPr>
            <a:spLocks noGrp="1"/>
          </p:cNvSpPr>
          <p:nvPr>
            <p:ph type="body" sz="quarter" idx="25" hasCustomPrompt="1"/>
          </p:nvPr>
        </p:nvSpPr>
        <p:spPr>
          <a:xfrm>
            <a:off x="2827771" y="4993745"/>
            <a:ext cx="2414746" cy="520641"/>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3" name="Text Placeholder 2"/>
          <p:cNvSpPr>
            <a:spLocks noGrp="1"/>
          </p:cNvSpPr>
          <p:nvPr>
            <p:ph type="body" sz="quarter" idx="26"/>
          </p:nvPr>
        </p:nvSpPr>
        <p:spPr>
          <a:xfrm>
            <a:off x="2824274" y="5514394"/>
            <a:ext cx="2421740" cy="1102644"/>
          </a:xfrm>
        </p:spPr>
        <p:txBody>
          <a:bodyPr>
            <a:normAutofit/>
          </a:bodyPr>
          <a:lstStyle>
            <a:lvl1pPr algn="ctr">
              <a:defRPr sz="1100"/>
            </a:lvl1pPr>
          </a:lstStyle>
          <a:p>
            <a:pPr lvl="0"/>
            <a:r>
              <a:rPr lang="en-US" dirty="0"/>
              <a:t>Click to edit Master text styles</a:t>
            </a:r>
          </a:p>
        </p:txBody>
      </p:sp>
      <p:sp>
        <p:nvSpPr>
          <p:cNvPr id="23" name="Text Placeholder 1"/>
          <p:cNvSpPr>
            <a:spLocks noGrp="1"/>
          </p:cNvSpPr>
          <p:nvPr>
            <p:ph type="body" sz="quarter" idx="29" hasCustomPrompt="1"/>
          </p:nvPr>
        </p:nvSpPr>
        <p:spPr>
          <a:xfrm>
            <a:off x="5566336" y="486982"/>
            <a:ext cx="3228696" cy="5909156"/>
          </a:xfrm>
          <a:prstGeom prst="round1Rect">
            <a:avLst>
              <a:gd name="adj" fmla="val 6879"/>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39011963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15" name="Text Placeholder 20"/>
          <p:cNvSpPr>
            <a:spLocks noGrp="1"/>
          </p:cNvSpPr>
          <p:nvPr>
            <p:ph type="body" sz="quarter" idx="29" hasCustomPrompt="1"/>
          </p:nvPr>
        </p:nvSpPr>
        <p:spPr>
          <a:xfrm>
            <a:off x="3" y="3608112"/>
            <a:ext cx="9143999" cy="3249897"/>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1" name="Text Placeholder 20"/>
          <p:cNvSpPr>
            <a:spLocks noGrp="1"/>
          </p:cNvSpPr>
          <p:nvPr>
            <p:ph type="body" sz="quarter" idx="30" hasCustomPrompt="1"/>
          </p:nvPr>
        </p:nvSpPr>
        <p:spPr>
          <a:xfrm>
            <a:off x="4205831" y="2979363"/>
            <a:ext cx="1005840" cy="100584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19" name="Picture Placeholder 11"/>
          <p:cNvSpPr>
            <a:spLocks noGrp="1"/>
          </p:cNvSpPr>
          <p:nvPr>
            <p:ph type="pic" sz="quarter" idx="15"/>
          </p:nvPr>
        </p:nvSpPr>
        <p:spPr>
          <a:xfrm>
            <a:off x="173261" y="278901"/>
            <a:ext cx="3524053" cy="6335059"/>
          </a:xfrm>
          <a:prstGeom prst="round1Rect">
            <a:avLst>
              <a:gd name="adj" fmla="val 8784"/>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20" name="Round Single Corner Rectangle 19"/>
          <p:cNvSpPr/>
          <p:nvPr userDrawn="1"/>
        </p:nvSpPr>
        <p:spPr>
          <a:xfrm>
            <a:off x="351692" y="480822"/>
            <a:ext cx="3157736" cy="5836615"/>
          </a:xfrm>
          <a:prstGeom prst="round1Rect">
            <a:avLst>
              <a:gd name="adj" fmla="val 7619"/>
            </a:avLst>
          </a:prstGeom>
          <a:noFill/>
          <a:ln w="190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18" name="Title 1"/>
          <p:cNvSpPr>
            <a:spLocks noGrp="1"/>
          </p:cNvSpPr>
          <p:nvPr>
            <p:ph type="ctrTitle"/>
          </p:nvPr>
        </p:nvSpPr>
        <p:spPr>
          <a:xfrm>
            <a:off x="3829909" y="992337"/>
            <a:ext cx="5108938" cy="1638843"/>
          </a:xfrm>
        </p:spPr>
        <p:txBody>
          <a:bodyPr/>
          <a:lstStyle>
            <a:lvl1pPr>
              <a:defRPr>
                <a:solidFill>
                  <a:schemeClr val="accent4"/>
                </a:solidFill>
              </a:defRPr>
            </a:lvl1pPr>
          </a:lstStyle>
          <a:p>
            <a:r>
              <a:rPr lang="en-US" dirty="0"/>
              <a:t>Click to edit Master title style</a:t>
            </a:r>
          </a:p>
        </p:txBody>
      </p:sp>
      <p:sp>
        <p:nvSpPr>
          <p:cNvPr id="41" name="Text Placeholder 4"/>
          <p:cNvSpPr>
            <a:spLocks noGrp="1"/>
          </p:cNvSpPr>
          <p:nvPr>
            <p:ph type="body" sz="quarter" idx="23" hasCustomPrompt="1"/>
          </p:nvPr>
        </p:nvSpPr>
        <p:spPr>
          <a:xfrm>
            <a:off x="3888479" y="4316583"/>
            <a:ext cx="1640544"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3886103" y="5156400"/>
            <a:ext cx="1645296" cy="1533683"/>
          </a:xfrm>
        </p:spPr>
        <p:txBody>
          <a:bodyPr>
            <a:normAutofit/>
          </a:bodyPr>
          <a:lstStyle>
            <a:lvl1pPr algn="ctr">
              <a:defRPr sz="1100"/>
            </a:lvl1pPr>
          </a:lstStyle>
          <a:p>
            <a:pPr lvl="0"/>
            <a:r>
              <a:rPr lang="en-US" dirty="0"/>
              <a:t>Click to edit Master text styles</a:t>
            </a:r>
          </a:p>
        </p:txBody>
      </p:sp>
      <p:sp>
        <p:nvSpPr>
          <p:cNvPr id="43" name="Text Placeholder 4"/>
          <p:cNvSpPr>
            <a:spLocks noGrp="1"/>
          </p:cNvSpPr>
          <p:nvPr>
            <p:ph type="body" sz="quarter" idx="25" hasCustomPrompt="1"/>
          </p:nvPr>
        </p:nvSpPr>
        <p:spPr>
          <a:xfrm>
            <a:off x="5648961" y="4316583"/>
            <a:ext cx="1640544"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4" name="Text Placeholder 2"/>
          <p:cNvSpPr>
            <a:spLocks noGrp="1"/>
          </p:cNvSpPr>
          <p:nvPr>
            <p:ph type="body" sz="quarter" idx="26"/>
          </p:nvPr>
        </p:nvSpPr>
        <p:spPr>
          <a:xfrm>
            <a:off x="5646585" y="5156400"/>
            <a:ext cx="1645296" cy="1533683"/>
          </a:xfrm>
        </p:spPr>
        <p:txBody>
          <a:bodyPr>
            <a:normAutofit/>
          </a:bodyPr>
          <a:lstStyle>
            <a:lvl1pPr algn="ctr">
              <a:defRPr sz="1100"/>
            </a:lvl1pPr>
          </a:lstStyle>
          <a:p>
            <a:pPr lvl="0"/>
            <a:r>
              <a:rPr lang="en-US" dirty="0"/>
              <a:t>Click to edit Master text styles</a:t>
            </a:r>
          </a:p>
        </p:txBody>
      </p:sp>
      <p:sp>
        <p:nvSpPr>
          <p:cNvPr id="45" name="Text Placeholder 4"/>
          <p:cNvSpPr>
            <a:spLocks noGrp="1"/>
          </p:cNvSpPr>
          <p:nvPr>
            <p:ph type="body" sz="quarter" idx="27" hasCustomPrompt="1"/>
          </p:nvPr>
        </p:nvSpPr>
        <p:spPr>
          <a:xfrm>
            <a:off x="7368622" y="4316583"/>
            <a:ext cx="1640544"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6" name="Text Placeholder 2"/>
          <p:cNvSpPr>
            <a:spLocks noGrp="1"/>
          </p:cNvSpPr>
          <p:nvPr>
            <p:ph type="body" sz="quarter" idx="28"/>
          </p:nvPr>
        </p:nvSpPr>
        <p:spPr>
          <a:xfrm>
            <a:off x="7365125" y="5156400"/>
            <a:ext cx="1645296" cy="1533683"/>
          </a:xfrm>
        </p:spPr>
        <p:txBody>
          <a:bodyPr>
            <a:normAutofit/>
          </a:bodyPr>
          <a:lstStyle>
            <a:lvl1pPr algn="ctr">
              <a:defRPr sz="1100"/>
            </a:lvl1pPr>
          </a:lstStyle>
          <a:p>
            <a:pPr lvl="0"/>
            <a:r>
              <a:rPr lang="en-US" dirty="0"/>
              <a:t>Click to edit Master text styles</a:t>
            </a:r>
          </a:p>
        </p:txBody>
      </p:sp>
      <p:sp>
        <p:nvSpPr>
          <p:cNvPr id="16" name="Text Placeholder 20"/>
          <p:cNvSpPr>
            <a:spLocks noGrp="1"/>
          </p:cNvSpPr>
          <p:nvPr>
            <p:ph type="body" sz="quarter" idx="31" hasCustomPrompt="1"/>
          </p:nvPr>
        </p:nvSpPr>
        <p:spPr>
          <a:xfrm>
            <a:off x="5966313" y="2979363"/>
            <a:ext cx="1005840" cy="100584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17" name="Text Placeholder 20"/>
          <p:cNvSpPr>
            <a:spLocks noGrp="1"/>
          </p:cNvSpPr>
          <p:nvPr>
            <p:ph type="body" sz="quarter" idx="32" hasCustomPrompt="1"/>
          </p:nvPr>
        </p:nvSpPr>
        <p:spPr>
          <a:xfrm>
            <a:off x="7685974" y="2979363"/>
            <a:ext cx="1005840" cy="100584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Tree>
    <p:extLst>
      <p:ext uri="{BB962C8B-B14F-4D97-AF65-F5344CB8AC3E}">
        <p14:creationId xmlns:p14="http://schemas.microsoft.com/office/powerpoint/2010/main" val="309521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fade">
                                      <p:cBhvr>
                                        <p:cTn id="7" dur="500"/>
                                        <p:tgtEl>
                                          <p:spTgt spid="21">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animEffect transition="in" filter="fade">
                                      <p:cBhvr>
                                        <p:cTn id="11" dur="500"/>
                                        <p:tgtEl>
                                          <p:spTgt spid="21">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6">
                                            <p:bg/>
                                          </p:spTgt>
                                        </p:tgtEl>
                                        <p:attrNameLst>
                                          <p:attrName>style.visibility</p:attrName>
                                        </p:attrNameLst>
                                      </p:cBhvr>
                                      <p:to>
                                        <p:strVal val="visible"/>
                                      </p:to>
                                    </p:set>
                                    <p:animEffect transition="in" filter="fade">
                                      <p:cBhvr>
                                        <p:cTn id="15" dur="500"/>
                                        <p:tgtEl>
                                          <p:spTgt spid="16">
                                            <p:bg/>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animEffect transition="in" filter="fade">
                                      <p:cBhvr>
                                        <p:cTn id="19" dur="500"/>
                                        <p:tgtEl>
                                          <p:spTgt spid="16">
                                            <p:txEl>
                                              <p:pRg st="0" end="0"/>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7">
                                            <p:bg/>
                                          </p:spTgt>
                                        </p:tgtEl>
                                        <p:attrNameLst>
                                          <p:attrName>style.visibility</p:attrName>
                                        </p:attrNameLst>
                                      </p:cBhvr>
                                      <p:to>
                                        <p:strVal val="visible"/>
                                      </p:to>
                                    </p:set>
                                    <p:animEffect transition="in" filter="fade">
                                      <p:cBhvr>
                                        <p:cTn id="23" dur="500"/>
                                        <p:tgtEl>
                                          <p:spTgt spid="17">
                                            <p:bg/>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fade">
                                      <p:cBhvr>
                                        <p:cTn id="27"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tmplLst>
          <p:tmpl>
            <p:tnLst>
              <p:par>
                <p:cTn presetID="10" presetClass="entr" presetSubtype="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16" grpId="0" build="p" animBg="1">
        <p:tmplLst>
          <p:tmpl>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7" grpId="0" build="p" animBg="1">
        <p:tmplLst>
          <p:tmpl>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5_Title Slide">
    <p:spTree>
      <p:nvGrpSpPr>
        <p:cNvPr id="1" name=""/>
        <p:cNvGrpSpPr/>
        <p:nvPr/>
      </p:nvGrpSpPr>
      <p:grpSpPr>
        <a:xfrm>
          <a:off x="0" y="0"/>
          <a:ext cx="0" cy="0"/>
          <a:chOff x="0" y="0"/>
          <a:chExt cx="0" cy="0"/>
        </a:xfrm>
      </p:grpSpPr>
      <p:sp>
        <p:nvSpPr>
          <p:cNvPr id="35" name="Text Placeholder 20"/>
          <p:cNvSpPr>
            <a:spLocks noGrp="1"/>
          </p:cNvSpPr>
          <p:nvPr>
            <p:ph type="body" sz="quarter" idx="39" hasCustomPrompt="1"/>
          </p:nvPr>
        </p:nvSpPr>
        <p:spPr>
          <a:xfrm>
            <a:off x="3" y="3461784"/>
            <a:ext cx="9143999" cy="3396216"/>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1" name="Text Placeholder 4"/>
          <p:cNvSpPr>
            <a:spLocks noGrp="1"/>
          </p:cNvSpPr>
          <p:nvPr>
            <p:ph type="body" sz="quarter" idx="23" hasCustomPrompt="1"/>
          </p:nvPr>
        </p:nvSpPr>
        <p:spPr>
          <a:xfrm>
            <a:off x="336381" y="4316583"/>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333578" y="5156400"/>
            <a:ext cx="1941559" cy="1533683"/>
          </a:xfrm>
        </p:spPr>
        <p:txBody>
          <a:bodyPr>
            <a:normAutofit/>
          </a:bodyPr>
          <a:lstStyle>
            <a:lvl1pPr algn="ctr">
              <a:defRPr sz="1100"/>
            </a:lvl1pPr>
          </a:lstStyle>
          <a:p>
            <a:pPr lvl="0"/>
            <a:r>
              <a:rPr lang="en-US" dirty="0"/>
              <a:t>Click to edit Master text styles</a:t>
            </a:r>
          </a:p>
        </p:txBody>
      </p:sp>
      <p:sp>
        <p:nvSpPr>
          <p:cNvPr id="21" name="Subtitle 2"/>
          <p:cNvSpPr>
            <a:spLocks noGrp="1"/>
          </p:cNvSpPr>
          <p:nvPr>
            <p:ph type="subTitle" idx="1"/>
          </p:nvPr>
        </p:nvSpPr>
        <p:spPr>
          <a:xfrm>
            <a:off x="457200" y="1262998"/>
            <a:ext cx="8229600" cy="1240548"/>
          </a:xfrm>
        </p:spPr>
        <p:txBody>
          <a:bodyPr>
            <a:normAutofit/>
          </a:bodyPr>
          <a:lstStyle>
            <a:lvl1pPr marL="0" indent="0" algn="ctr">
              <a:buNone/>
              <a:defRPr sz="1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6" name="Text Placeholder 4"/>
          <p:cNvSpPr>
            <a:spLocks noGrp="1"/>
          </p:cNvSpPr>
          <p:nvPr>
            <p:ph type="body" sz="quarter" idx="29" hasCustomPrompt="1"/>
          </p:nvPr>
        </p:nvSpPr>
        <p:spPr>
          <a:xfrm>
            <a:off x="2478703" y="4310577"/>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7" name="Text Placeholder 2"/>
          <p:cNvSpPr>
            <a:spLocks noGrp="1"/>
          </p:cNvSpPr>
          <p:nvPr>
            <p:ph type="body" sz="quarter" idx="30"/>
          </p:nvPr>
        </p:nvSpPr>
        <p:spPr>
          <a:xfrm>
            <a:off x="2478704" y="5150389"/>
            <a:ext cx="1938061" cy="1533683"/>
          </a:xfrm>
        </p:spPr>
        <p:txBody>
          <a:bodyPr>
            <a:normAutofit/>
          </a:bodyPr>
          <a:lstStyle>
            <a:lvl1pPr algn="ctr">
              <a:defRPr sz="1100"/>
            </a:lvl1pPr>
          </a:lstStyle>
          <a:p>
            <a:pPr lvl="0"/>
            <a:r>
              <a:rPr lang="en-US" dirty="0"/>
              <a:t>Click to edit Master text styles</a:t>
            </a:r>
          </a:p>
        </p:txBody>
      </p:sp>
      <p:sp>
        <p:nvSpPr>
          <p:cNvPr id="28" name="Text Placeholder 4"/>
          <p:cNvSpPr>
            <a:spLocks noGrp="1"/>
          </p:cNvSpPr>
          <p:nvPr>
            <p:ph type="body" sz="quarter" idx="31" hasCustomPrompt="1"/>
          </p:nvPr>
        </p:nvSpPr>
        <p:spPr>
          <a:xfrm>
            <a:off x="4631572" y="4316583"/>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9" name="Text Placeholder 2"/>
          <p:cNvSpPr>
            <a:spLocks noGrp="1"/>
          </p:cNvSpPr>
          <p:nvPr>
            <p:ph type="body" sz="quarter" idx="32"/>
          </p:nvPr>
        </p:nvSpPr>
        <p:spPr>
          <a:xfrm>
            <a:off x="4631574" y="5156400"/>
            <a:ext cx="1938061" cy="1533683"/>
          </a:xfrm>
        </p:spPr>
        <p:txBody>
          <a:bodyPr>
            <a:normAutofit/>
          </a:bodyPr>
          <a:lstStyle>
            <a:lvl1pPr algn="ctr">
              <a:defRPr sz="1100"/>
            </a:lvl1pPr>
          </a:lstStyle>
          <a:p>
            <a:pPr lvl="0"/>
            <a:r>
              <a:rPr lang="en-US" dirty="0"/>
              <a:t>Click to edit Master text styles</a:t>
            </a:r>
          </a:p>
        </p:txBody>
      </p:sp>
      <p:sp>
        <p:nvSpPr>
          <p:cNvPr id="30" name="Text Placeholder 4"/>
          <p:cNvSpPr>
            <a:spLocks noGrp="1"/>
          </p:cNvSpPr>
          <p:nvPr>
            <p:ph type="body" sz="quarter" idx="33" hasCustomPrompt="1"/>
          </p:nvPr>
        </p:nvSpPr>
        <p:spPr>
          <a:xfrm>
            <a:off x="6771217" y="4299150"/>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1" name="Text Placeholder 2"/>
          <p:cNvSpPr>
            <a:spLocks noGrp="1"/>
          </p:cNvSpPr>
          <p:nvPr>
            <p:ph type="body" sz="quarter" idx="34"/>
          </p:nvPr>
        </p:nvSpPr>
        <p:spPr>
          <a:xfrm>
            <a:off x="6771219" y="5138967"/>
            <a:ext cx="1938061" cy="1533683"/>
          </a:xfrm>
        </p:spPr>
        <p:txBody>
          <a:bodyPr>
            <a:normAutofit/>
          </a:bodyPr>
          <a:lstStyle>
            <a:lvl1pPr algn="ctr">
              <a:defRPr sz="1100"/>
            </a:lvl1pPr>
          </a:lstStyle>
          <a:p>
            <a:pPr lvl="0"/>
            <a:r>
              <a:rPr lang="en-US" dirty="0"/>
              <a:t>Click to edit Master text styles</a:t>
            </a:r>
          </a:p>
        </p:txBody>
      </p:sp>
      <p:cxnSp>
        <p:nvCxnSpPr>
          <p:cNvPr id="18" name="Straight Connector 17"/>
          <p:cNvCxnSpPr/>
          <p:nvPr userDrawn="1"/>
        </p:nvCxnSpPr>
        <p:spPr>
          <a:xfrm>
            <a:off x="4138608" y="965893"/>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19" name="Text Placeholder 37"/>
          <p:cNvSpPr>
            <a:spLocks noGrp="1"/>
          </p:cNvSpPr>
          <p:nvPr>
            <p:ph type="body" sz="quarter" idx="27"/>
          </p:nvPr>
        </p:nvSpPr>
        <p:spPr>
          <a:xfrm>
            <a:off x="457200" y="266436"/>
            <a:ext cx="8235950" cy="702281"/>
          </a:xfrm>
        </p:spPr>
        <p:txBody>
          <a:bodyPr>
            <a:normAutofit/>
          </a:bodyPr>
          <a:lstStyle>
            <a:lvl1pPr algn="ctr">
              <a:defRPr sz="2000">
                <a:solidFill>
                  <a:srgbClr val="464749"/>
                </a:solidFill>
              </a:defRPr>
            </a:lvl1pPr>
          </a:lstStyle>
          <a:p>
            <a:pPr lvl="0"/>
            <a:endParaRPr lang="en-US" dirty="0"/>
          </a:p>
        </p:txBody>
      </p:sp>
      <p:sp>
        <p:nvSpPr>
          <p:cNvPr id="22" name="Text Placeholder 20"/>
          <p:cNvSpPr>
            <a:spLocks noGrp="1"/>
          </p:cNvSpPr>
          <p:nvPr>
            <p:ph type="body" sz="quarter" idx="40" hasCustomPrompt="1"/>
          </p:nvPr>
        </p:nvSpPr>
        <p:spPr>
          <a:xfrm>
            <a:off x="755717" y="2979363"/>
            <a:ext cx="1097280" cy="109728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3" name="Text Placeholder 20"/>
          <p:cNvSpPr>
            <a:spLocks noGrp="1"/>
          </p:cNvSpPr>
          <p:nvPr>
            <p:ph type="body" sz="quarter" idx="41" hasCustomPrompt="1"/>
          </p:nvPr>
        </p:nvSpPr>
        <p:spPr>
          <a:xfrm>
            <a:off x="2898039" y="2979363"/>
            <a:ext cx="1097280" cy="109728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4" name="Text Placeholder 20"/>
          <p:cNvSpPr>
            <a:spLocks noGrp="1"/>
          </p:cNvSpPr>
          <p:nvPr>
            <p:ph type="body" sz="quarter" idx="42" hasCustomPrompt="1"/>
          </p:nvPr>
        </p:nvSpPr>
        <p:spPr>
          <a:xfrm>
            <a:off x="5050908" y="2979363"/>
            <a:ext cx="1097280" cy="109728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5" name="Text Placeholder 20"/>
          <p:cNvSpPr>
            <a:spLocks noGrp="1"/>
          </p:cNvSpPr>
          <p:nvPr>
            <p:ph type="body" sz="quarter" idx="43" hasCustomPrompt="1"/>
          </p:nvPr>
        </p:nvSpPr>
        <p:spPr>
          <a:xfrm>
            <a:off x="7190553" y="2979363"/>
            <a:ext cx="1097280" cy="109728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Tree>
    <p:extLst>
      <p:ext uri="{BB962C8B-B14F-4D97-AF65-F5344CB8AC3E}">
        <p14:creationId xmlns:p14="http://schemas.microsoft.com/office/powerpoint/2010/main" val="408994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bg/>
                                          </p:spTgt>
                                        </p:tgtEl>
                                        <p:attrNameLst>
                                          <p:attrName>style.visibility</p:attrName>
                                        </p:attrNameLst>
                                      </p:cBhvr>
                                      <p:to>
                                        <p:strVal val="visible"/>
                                      </p:to>
                                    </p:set>
                                    <p:animEffect transition="in" filter="fade">
                                      <p:cBhvr>
                                        <p:cTn id="7" dur="500"/>
                                        <p:tgtEl>
                                          <p:spTgt spid="22">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animEffect transition="in" filter="fade">
                                      <p:cBhvr>
                                        <p:cTn id="11" dur="500"/>
                                        <p:tgtEl>
                                          <p:spTgt spid="22">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3">
                                            <p:bg/>
                                          </p:spTgt>
                                        </p:tgtEl>
                                        <p:attrNameLst>
                                          <p:attrName>style.visibility</p:attrName>
                                        </p:attrNameLst>
                                      </p:cBhvr>
                                      <p:to>
                                        <p:strVal val="visible"/>
                                      </p:to>
                                    </p:set>
                                    <p:animEffect transition="in" filter="fade">
                                      <p:cBhvr>
                                        <p:cTn id="15" dur="500"/>
                                        <p:tgtEl>
                                          <p:spTgt spid="23">
                                            <p:bg/>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3">
                                            <p:txEl>
                                              <p:pRg st="0" end="0"/>
                                            </p:txEl>
                                          </p:spTgt>
                                        </p:tgtEl>
                                        <p:attrNameLst>
                                          <p:attrName>style.visibility</p:attrName>
                                        </p:attrNameLst>
                                      </p:cBhvr>
                                      <p:to>
                                        <p:strVal val="visible"/>
                                      </p:to>
                                    </p:set>
                                    <p:animEffect transition="in" filter="fade">
                                      <p:cBhvr>
                                        <p:cTn id="19" dur="500"/>
                                        <p:tgtEl>
                                          <p:spTgt spid="23">
                                            <p:txEl>
                                              <p:pRg st="0" end="0"/>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4">
                                            <p:bg/>
                                          </p:spTgt>
                                        </p:tgtEl>
                                        <p:attrNameLst>
                                          <p:attrName>style.visibility</p:attrName>
                                        </p:attrNameLst>
                                      </p:cBhvr>
                                      <p:to>
                                        <p:strVal val="visible"/>
                                      </p:to>
                                    </p:set>
                                    <p:animEffect transition="in" filter="fade">
                                      <p:cBhvr>
                                        <p:cTn id="23" dur="500"/>
                                        <p:tgtEl>
                                          <p:spTgt spid="24">
                                            <p:bg/>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4">
                                            <p:txEl>
                                              <p:pRg st="0" end="0"/>
                                            </p:txEl>
                                          </p:spTgt>
                                        </p:tgtEl>
                                        <p:attrNameLst>
                                          <p:attrName>style.visibility</p:attrName>
                                        </p:attrNameLst>
                                      </p:cBhvr>
                                      <p:to>
                                        <p:strVal val="visible"/>
                                      </p:to>
                                    </p:set>
                                    <p:animEffect transition="in" filter="fade">
                                      <p:cBhvr>
                                        <p:cTn id="27" dur="500"/>
                                        <p:tgtEl>
                                          <p:spTgt spid="24">
                                            <p:txEl>
                                              <p:pRg st="0" end="0"/>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5">
                                            <p:bg/>
                                          </p:spTgt>
                                        </p:tgtEl>
                                        <p:attrNameLst>
                                          <p:attrName>style.visibility</p:attrName>
                                        </p:attrNameLst>
                                      </p:cBhvr>
                                      <p:to>
                                        <p:strVal val="visible"/>
                                      </p:to>
                                    </p:set>
                                    <p:animEffect transition="in" filter="fade">
                                      <p:cBhvr>
                                        <p:cTn id="31" dur="500"/>
                                        <p:tgtEl>
                                          <p:spTgt spid="25">
                                            <p:bg/>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5">
                                            <p:txEl>
                                              <p:pRg st="0" end="0"/>
                                            </p:txEl>
                                          </p:spTgt>
                                        </p:tgtEl>
                                        <p:attrNameLst>
                                          <p:attrName>style.visibility</p:attrName>
                                        </p:attrNameLst>
                                      </p:cBhvr>
                                      <p:to>
                                        <p:strVal val="visible"/>
                                      </p:to>
                                    </p:set>
                                    <p:animEffect transition="in" filter="fade">
                                      <p:cBhvr>
                                        <p:cTn id="35" dur="5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animBg="1">
        <p:tmplLst>
          <p:tmpl>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build="p" animBg="1">
        <p:tmplLst>
          <p:tmpl>
            <p:tnLst>
              <p:par>
                <p:cTn presetID="10"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build="p" animBg="1">
        <p:tmplLst>
          <p:tmpl>
            <p:tnLst>
              <p:par>
                <p:cTn presetID="10" presetClass="entr" presetSubtype="0"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P spid="25" grpId="0" build="p" animBg="1">
        <p:tmplLst>
          <p:tmpl>
            <p:tnLst>
              <p:par>
                <p:cTn presetID="10" presetClass="entr" presetSubtype="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Lst>
      </p:bldP>
    </p:bld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6_Title Slide">
    <p:spTree>
      <p:nvGrpSpPr>
        <p:cNvPr id="1" name=""/>
        <p:cNvGrpSpPr/>
        <p:nvPr/>
      </p:nvGrpSpPr>
      <p:grpSpPr>
        <a:xfrm>
          <a:off x="0" y="0"/>
          <a:ext cx="0" cy="0"/>
          <a:chOff x="0" y="0"/>
          <a:chExt cx="0" cy="0"/>
        </a:xfrm>
      </p:grpSpPr>
      <p:sp>
        <p:nvSpPr>
          <p:cNvPr id="8" name="Text Placeholder 20"/>
          <p:cNvSpPr>
            <a:spLocks noGrp="1"/>
          </p:cNvSpPr>
          <p:nvPr>
            <p:ph type="body" sz="quarter" idx="39" hasCustomPrompt="1"/>
          </p:nvPr>
        </p:nvSpPr>
        <p:spPr>
          <a:xfrm>
            <a:off x="3" y="3098800"/>
            <a:ext cx="9143999" cy="3759202"/>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1" name="Subtitle 2"/>
          <p:cNvSpPr>
            <a:spLocks noGrp="1"/>
          </p:cNvSpPr>
          <p:nvPr>
            <p:ph type="subTitle" idx="1"/>
          </p:nvPr>
        </p:nvSpPr>
        <p:spPr>
          <a:xfrm>
            <a:off x="450850" y="4659208"/>
            <a:ext cx="8229600" cy="1240548"/>
          </a:xfrm>
        </p:spPr>
        <p:txBody>
          <a:bodyPr>
            <a:normAutofit/>
          </a:bodyPr>
          <a:lstStyle>
            <a:lvl1pPr marL="0" indent="0" algn="ctr">
              <a:buNone/>
              <a:defRPr sz="1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18" name="Straight Connector 17"/>
          <p:cNvCxnSpPr/>
          <p:nvPr userDrawn="1"/>
        </p:nvCxnSpPr>
        <p:spPr>
          <a:xfrm>
            <a:off x="4132258" y="4362104"/>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19" name="Text Placeholder 37"/>
          <p:cNvSpPr>
            <a:spLocks noGrp="1"/>
          </p:cNvSpPr>
          <p:nvPr>
            <p:ph type="body" sz="quarter" idx="27"/>
          </p:nvPr>
        </p:nvSpPr>
        <p:spPr>
          <a:xfrm>
            <a:off x="450850" y="3662648"/>
            <a:ext cx="8235950" cy="702281"/>
          </a:xfrm>
        </p:spPr>
        <p:txBody>
          <a:bodyPr>
            <a:normAutofit/>
          </a:bodyPr>
          <a:lstStyle>
            <a:lvl1pPr algn="ctr">
              <a:defRPr sz="2000">
                <a:solidFill>
                  <a:schemeClr val="bg1"/>
                </a:solidFill>
              </a:defRPr>
            </a:lvl1pPr>
          </a:lstStyle>
          <a:p>
            <a:pPr lvl="0"/>
            <a:endParaRPr lang="en-US" dirty="0"/>
          </a:p>
        </p:txBody>
      </p:sp>
      <p:pic>
        <p:nvPicPr>
          <p:cNvPr id="32" name="Picture 31" descr="shutterstock_358521821.jp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165101"/>
            <a:ext cx="9144000" cy="3153888"/>
          </a:xfrm>
          <a:prstGeom prst="rect">
            <a:avLst/>
          </a:prstGeom>
        </p:spPr>
      </p:pic>
    </p:spTree>
    <p:extLst>
      <p:ext uri="{BB962C8B-B14F-4D97-AF65-F5344CB8AC3E}">
        <p14:creationId xmlns:p14="http://schemas.microsoft.com/office/powerpoint/2010/main" val="23811049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8_Title Slide">
    <p:spTree>
      <p:nvGrpSpPr>
        <p:cNvPr id="1" name=""/>
        <p:cNvGrpSpPr/>
        <p:nvPr/>
      </p:nvGrpSpPr>
      <p:grpSpPr>
        <a:xfrm>
          <a:off x="0" y="0"/>
          <a:ext cx="0" cy="0"/>
          <a:chOff x="0" y="0"/>
          <a:chExt cx="0" cy="0"/>
        </a:xfrm>
      </p:grpSpPr>
      <p:sp>
        <p:nvSpPr>
          <p:cNvPr id="8" name="Picture Placeholder 11"/>
          <p:cNvSpPr>
            <a:spLocks noGrp="1"/>
          </p:cNvSpPr>
          <p:nvPr>
            <p:ph type="pic" sz="quarter" idx="15"/>
          </p:nvPr>
        </p:nvSpPr>
        <p:spPr>
          <a:xfrm>
            <a:off x="-7496" y="0"/>
            <a:ext cx="9151495" cy="3165939"/>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16" name="Rectangle 15"/>
          <p:cNvSpPr/>
          <p:nvPr userDrawn="1"/>
        </p:nvSpPr>
        <p:spPr>
          <a:xfrm>
            <a:off x="-7496" y="3219948"/>
            <a:ext cx="9151495" cy="363805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21" name="Subtitle 2"/>
          <p:cNvSpPr>
            <a:spLocks noGrp="1"/>
          </p:cNvSpPr>
          <p:nvPr>
            <p:ph type="subTitle" idx="1"/>
          </p:nvPr>
        </p:nvSpPr>
        <p:spPr>
          <a:xfrm>
            <a:off x="450850" y="5010349"/>
            <a:ext cx="8229600" cy="1240548"/>
          </a:xfrm>
        </p:spPr>
        <p:txBody>
          <a:bodyPr>
            <a:normAutofit/>
          </a:bodyPr>
          <a:lstStyle>
            <a:lvl1pPr marL="0" indent="0" algn="ctr">
              <a:buNone/>
              <a:defRPr sz="1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18" name="Straight Connector 17"/>
          <p:cNvCxnSpPr/>
          <p:nvPr userDrawn="1"/>
        </p:nvCxnSpPr>
        <p:spPr>
          <a:xfrm>
            <a:off x="4132258" y="4713245"/>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19" name="Text Placeholder 37"/>
          <p:cNvSpPr>
            <a:spLocks noGrp="1"/>
          </p:cNvSpPr>
          <p:nvPr>
            <p:ph type="body" sz="quarter" idx="27"/>
          </p:nvPr>
        </p:nvSpPr>
        <p:spPr>
          <a:xfrm>
            <a:off x="450850" y="4013789"/>
            <a:ext cx="8235950" cy="702281"/>
          </a:xfrm>
        </p:spPr>
        <p:txBody>
          <a:bodyPr>
            <a:normAutofit/>
          </a:bodyPr>
          <a:lstStyle>
            <a:lvl1pPr algn="ctr">
              <a:defRPr sz="2000">
                <a:solidFill>
                  <a:schemeClr val="bg1"/>
                </a:solidFill>
              </a:defRPr>
            </a:lvl1pPr>
          </a:lstStyle>
          <a:p>
            <a:pPr lvl="0"/>
            <a:endParaRPr lang="en-US" dirty="0"/>
          </a:p>
        </p:txBody>
      </p:sp>
      <p:sp>
        <p:nvSpPr>
          <p:cNvPr id="9" name="Text Placeholder 1"/>
          <p:cNvSpPr>
            <a:spLocks noGrp="1"/>
          </p:cNvSpPr>
          <p:nvPr>
            <p:ph type="body" sz="quarter" idx="30" hasCustomPrompt="1"/>
          </p:nvPr>
        </p:nvSpPr>
        <p:spPr>
          <a:xfrm>
            <a:off x="4127989" y="2601538"/>
            <a:ext cx="1143000" cy="1143000"/>
          </a:xfrm>
          <a:prstGeom prst="round1Rect">
            <a:avLst>
              <a:gd name="adj" fmla="val 13199"/>
            </a:avLst>
          </a:prstGeom>
          <a:solidFill>
            <a:srgbClr val="76BD45"/>
          </a:solidFill>
          <a:ln w="19050" cmpd="sng">
            <a:noFill/>
          </a:ln>
        </p:spPr>
        <p:txBody>
          <a:bodyPr/>
          <a:lstStyle/>
          <a:p>
            <a:r>
              <a:rPr lang="en-US" dirty="0"/>
              <a:t> </a:t>
            </a:r>
          </a:p>
        </p:txBody>
      </p:sp>
    </p:spTree>
    <p:extLst>
      <p:ext uri="{BB962C8B-B14F-4D97-AF65-F5344CB8AC3E}">
        <p14:creationId xmlns:p14="http://schemas.microsoft.com/office/powerpoint/2010/main" val="162348562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8_Title Slide">
    <p:spTree>
      <p:nvGrpSpPr>
        <p:cNvPr id="1" name=""/>
        <p:cNvGrpSpPr/>
        <p:nvPr/>
      </p:nvGrpSpPr>
      <p:grpSpPr>
        <a:xfrm>
          <a:off x="0" y="0"/>
          <a:ext cx="0" cy="0"/>
          <a:chOff x="0" y="0"/>
          <a:chExt cx="0" cy="0"/>
        </a:xfrm>
      </p:grpSpPr>
      <p:sp>
        <p:nvSpPr>
          <p:cNvPr id="8" name="Picture Placeholder 11"/>
          <p:cNvSpPr>
            <a:spLocks noGrp="1"/>
          </p:cNvSpPr>
          <p:nvPr>
            <p:ph type="pic" sz="quarter" idx="15"/>
          </p:nvPr>
        </p:nvSpPr>
        <p:spPr>
          <a:xfrm>
            <a:off x="-7496" y="-1"/>
            <a:ext cx="9151495" cy="4885437"/>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21" name="Subtitle 2"/>
          <p:cNvSpPr>
            <a:spLocks noGrp="1"/>
          </p:cNvSpPr>
          <p:nvPr>
            <p:ph type="subTitle" idx="1" hasCustomPrompt="1"/>
          </p:nvPr>
        </p:nvSpPr>
        <p:spPr>
          <a:xfrm>
            <a:off x="453451" y="5371206"/>
            <a:ext cx="8229600" cy="1115637"/>
          </a:xfrm>
        </p:spPr>
        <p:txBody>
          <a:bodyPr>
            <a:normAutofit/>
          </a:bodyPr>
          <a:lstStyle>
            <a:lvl1pPr marL="0" indent="0" algn="ctr">
              <a:buNone/>
              <a:defRPr sz="1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1100" dirty="0" err="1">
                <a:solidFill>
                  <a:srgbClr val="8F9093"/>
                </a:solidFill>
              </a:rPr>
              <a:t>Lorem</a:t>
            </a:r>
            <a:r>
              <a:rPr lang="en-US" sz="1100" dirty="0">
                <a:solidFill>
                  <a:srgbClr val="8F9093"/>
                </a:solidFill>
              </a:rPr>
              <a:t> </a:t>
            </a:r>
            <a:r>
              <a:rPr lang="en-US" sz="1100" dirty="0" err="1">
                <a:solidFill>
                  <a:srgbClr val="8F9093"/>
                </a:solidFill>
              </a:rPr>
              <a:t>ipsum</a:t>
            </a:r>
            <a:r>
              <a:rPr lang="en-US" sz="1100" dirty="0">
                <a:solidFill>
                  <a:srgbClr val="8F9093"/>
                </a:solidFill>
              </a:rPr>
              <a:t> dolor sit </a:t>
            </a:r>
            <a:r>
              <a:rPr lang="en-US" sz="1100" dirty="0" err="1">
                <a:solidFill>
                  <a:srgbClr val="8F9093"/>
                </a:solidFill>
              </a:rPr>
              <a:t>amet</a:t>
            </a:r>
            <a:r>
              <a:rPr lang="en-US" sz="1100" dirty="0">
                <a:solidFill>
                  <a:srgbClr val="8F9093"/>
                </a:solidFill>
              </a:rPr>
              <a:t>, </a:t>
            </a:r>
            <a:r>
              <a:rPr lang="en-US" sz="1100" dirty="0" err="1">
                <a:solidFill>
                  <a:srgbClr val="8F9093"/>
                </a:solidFill>
              </a:rPr>
              <a:t>consectetur</a:t>
            </a:r>
            <a:r>
              <a:rPr lang="en-US" sz="1100" dirty="0">
                <a:solidFill>
                  <a:srgbClr val="8F9093"/>
                </a:solidFill>
              </a:rPr>
              <a:t> </a:t>
            </a:r>
            <a:r>
              <a:rPr lang="en-US" sz="1100" dirty="0" err="1">
                <a:solidFill>
                  <a:srgbClr val="8F9093"/>
                </a:solidFill>
              </a:rPr>
              <a:t>adipiscing</a:t>
            </a:r>
            <a:r>
              <a:rPr lang="en-US" sz="1100" dirty="0">
                <a:solidFill>
                  <a:srgbClr val="8F9093"/>
                </a:solidFill>
              </a:rPr>
              <a:t> </a:t>
            </a:r>
            <a:r>
              <a:rPr lang="en-US" sz="1100" dirty="0" err="1">
                <a:solidFill>
                  <a:srgbClr val="8F9093"/>
                </a:solidFill>
              </a:rPr>
              <a:t>elit</a:t>
            </a:r>
            <a:r>
              <a:rPr lang="en-US" sz="1100" dirty="0">
                <a:solidFill>
                  <a:srgbClr val="8F9093"/>
                </a:solidFill>
              </a:rPr>
              <a:t>. </a:t>
            </a:r>
            <a:r>
              <a:rPr lang="en-US" sz="1100" dirty="0" err="1">
                <a:solidFill>
                  <a:srgbClr val="8F9093"/>
                </a:solidFill>
              </a:rPr>
              <a:t>Suspendisse</a:t>
            </a:r>
            <a:r>
              <a:rPr lang="en-US" sz="1100" dirty="0">
                <a:solidFill>
                  <a:srgbClr val="8F9093"/>
                </a:solidFill>
              </a:rPr>
              <a:t> </a:t>
            </a:r>
            <a:r>
              <a:rPr lang="en-US" sz="1100" dirty="0" err="1">
                <a:solidFill>
                  <a:srgbClr val="8F9093"/>
                </a:solidFill>
              </a:rPr>
              <a:t>vestibulum</a:t>
            </a:r>
            <a:r>
              <a:rPr lang="en-US" sz="1100" dirty="0">
                <a:solidFill>
                  <a:srgbClr val="8F9093"/>
                </a:solidFill>
              </a:rPr>
              <a:t> </a:t>
            </a:r>
            <a:r>
              <a:rPr lang="en-US" sz="1100" dirty="0" err="1">
                <a:solidFill>
                  <a:srgbClr val="8F9093"/>
                </a:solidFill>
              </a:rPr>
              <a:t>urna</a:t>
            </a:r>
            <a:r>
              <a:rPr lang="en-US" sz="1100" dirty="0">
                <a:solidFill>
                  <a:srgbClr val="8F9093"/>
                </a:solidFill>
              </a:rPr>
              <a:t> id </a:t>
            </a:r>
            <a:r>
              <a:rPr lang="en-US" sz="1100" dirty="0" err="1">
                <a:solidFill>
                  <a:srgbClr val="8F9093"/>
                </a:solidFill>
              </a:rPr>
              <a:t>risus</a:t>
            </a:r>
            <a:r>
              <a:rPr lang="en-US" sz="1100" dirty="0">
                <a:solidFill>
                  <a:srgbClr val="8F9093"/>
                </a:solidFill>
              </a:rPr>
              <a:t> </a:t>
            </a:r>
            <a:r>
              <a:rPr lang="en-US" sz="1100" dirty="0" err="1">
                <a:solidFill>
                  <a:srgbClr val="8F9093"/>
                </a:solidFill>
              </a:rPr>
              <a:t>blandit</a:t>
            </a:r>
            <a:r>
              <a:rPr lang="en-US" sz="1100" dirty="0">
                <a:solidFill>
                  <a:srgbClr val="8F9093"/>
                </a:solidFill>
              </a:rPr>
              <a:t> </a:t>
            </a:r>
            <a:r>
              <a:rPr lang="en-US" sz="1100" dirty="0" err="1">
                <a:solidFill>
                  <a:srgbClr val="8F9093"/>
                </a:solidFill>
              </a:rPr>
              <a:t>vestibulum</a:t>
            </a:r>
            <a:r>
              <a:rPr lang="en-US" sz="1100" dirty="0">
                <a:solidFill>
                  <a:srgbClr val="8F9093"/>
                </a:solidFill>
              </a:rPr>
              <a:t>. In </a:t>
            </a:r>
            <a:r>
              <a:rPr lang="en-US" sz="1100" dirty="0" err="1">
                <a:solidFill>
                  <a:srgbClr val="8F9093"/>
                </a:solidFill>
              </a:rPr>
              <a:t>hac</a:t>
            </a:r>
            <a:r>
              <a:rPr lang="en-US" sz="1100" dirty="0">
                <a:solidFill>
                  <a:srgbClr val="8F9093"/>
                </a:solidFill>
              </a:rPr>
              <a:t> </a:t>
            </a:r>
            <a:r>
              <a:rPr lang="en-US" sz="1100" dirty="0" err="1">
                <a:solidFill>
                  <a:srgbClr val="8F9093"/>
                </a:solidFill>
              </a:rPr>
              <a:t>habitasse</a:t>
            </a:r>
            <a:r>
              <a:rPr lang="en-US" sz="1100" dirty="0">
                <a:solidFill>
                  <a:srgbClr val="8F9093"/>
                </a:solidFill>
              </a:rPr>
              <a:t> </a:t>
            </a:r>
            <a:r>
              <a:rPr lang="en-US" sz="1100" dirty="0" err="1">
                <a:solidFill>
                  <a:srgbClr val="8F9093"/>
                </a:solidFill>
              </a:rPr>
              <a:t>platea</a:t>
            </a:r>
            <a:r>
              <a:rPr lang="en-US" sz="1100" dirty="0">
                <a:solidFill>
                  <a:srgbClr val="8F9093"/>
                </a:solidFill>
              </a:rPr>
              <a:t> </a:t>
            </a:r>
            <a:r>
              <a:rPr lang="en-US" sz="1100" dirty="0" err="1">
                <a:solidFill>
                  <a:srgbClr val="8F9093"/>
                </a:solidFill>
              </a:rPr>
              <a:t>dictumst</a:t>
            </a:r>
            <a:r>
              <a:rPr lang="en-US" sz="1100" dirty="0">
                <a:solidFill>
                  <a:srgbClr val="8F9093"/>
                </a:solidFill>
              </a:rPr>
              <a:t>. Maecenas sit </a:t>
            </a:r>
            <a:r>
              <a:rPr lang="en-US" sz="1100" dirty="0" err="1">
                <a:solidFill>
                  <a:srgbClr val="8F9093"/>
                </a:solidFill>
              </a:rPr>
              <a:t>amet</a:t>
            </a:r>
            <a:r>
              <a:rPr lang="en-US" sz="1100" dirty="0">
                <a:solidFill>
                  <a:srgbClr val="8F9093"/>
                </a:solidFill>
              </a:rPr>
              <a:t> </a:t>
            </a:r>
            <a:r>
              <a:rPr lang="en-US" sz="1100" dirty="0" err="1">
                <a:solidFill>
                  <a:srgbClr val="8F9093"/>
                </a:solidFill>
              </a:rPr>
              <a:t>dignissim</a:t>
            </a:r>
            <a:r>
              <a:rPr lang="en-US" sz="1100" dirty="0">
                <a:solidFill>
                  <a:srgbClr val="8F9093"/>
                </a:solidFill>
              </a:rPr>
              <a:t> </a:t>
            </a:r>
            <a:r>
              <a:rPr lang="en-US" sz="1100" dirty="0" err="1">
                <a:solidFill>
                  <a:srgbClr val="8F9093"/>
                </a:solidFill>
              </a:rPr>
              <a:t>metus</a:t>
            </a:r>
            <a:r>
              <a:rPr lang="en-US" sz="1100" dirty="0">
                <a:solidFill>
                  <a:srgbClr val="8F9093"/>
                </a:solidFill>
              </a:rPr>
              <a:t>. </a:t>
            </a:r>
            <a:r>
              <a:rPr lang="en-US" sz="1100" dirty="0" err="1">
                <a:solidFill>
                  <a:srgbClr val="8F9093"/>
                </a:solidFill>
              </a:rPr>
              <a:t>Mauris</a:t>
            </a:r>
            <a:r>
              <a:rPr lang="en-US" sz="1100" dirty="0">
                <a:solidFill>
                  <a:srgbClr val="8F9093"/>
                </a:solidFill>
              </a:rPr>
              <a:t> </a:t>
            </a:r>
            <a:r>
              <a:rPr lang="en-US" sz="1100" dirty="0" err="1">
                <a:solidFill>
                  <a:srgbClr val="8F9093"/>
                </a:solidFill>
              </a:rPr>
              <a:t>eu</a:t>
            </a:r>
            <a:r>
              <a:rPr lang="en-US" sz="1100" dirty="0">
                <a:solidFill>
                  <a:srgbClr val="8F9093"/>
                </a:solidFill>
              </a:rPr>
              <a:t> </a:t>
            </a:r>
            <a:r>
              <a:rPr lang="en-US" sz="1100" dirty="0" err="1">
                <a:solidFill>
                  <a:srgbClr val="8F9093"/>
                </a:solidFill>
              </a:rPr>
              <a:t>libero</a:t>
            </a:r>
            <a:r>
              <a:rPr lang="en-US" sz="1100" dirty="0">
                <a:solidFill>
                  <a:srgbClr val="8F9093"/>
                </a:solidFill>
              </a:rPr>
              <a:t> sit </a:t>
            </a:r>
            <a:r>
              <a:rPr lang="en-US" sz="1100" dirty="0" err="1">
                <a:solidFill>
                  <a:srgbClr val="8F9093"/>
                </a:solidFill>
              </a:rPr>
              <a:t>amet</a:t>
            </a:r>
            <a:r>
              <a:rPr lang="en-US" sz="1100" dirty="0">
                <a:solidFill>
                  <a:srgbClr val="8F9093"/>
                </a:solidFill>
              </a:rPr>
              <a:t> </a:t>
            </a:r>
            <a:r>
              <a:rPr lang="en-US" sz="1100" dirty="0" err="1">
                <a:solidFill>
                  <a:srgbClr val="8F9093"/>
                </a:solidFill>
              </a:rPr>
              <a:t>massa</a:t>
            </a:r>
            <a:r>
              <a:rPr lang="en-US" sz="1100" dirty="0">
                <a:solidFill>
                  <a:srgbClr val="8F9093"/>
                </a:solidFill>
              </a:rPr>
              <a:t> </a:t>
            </a:r>
            <a:r>
              <a:rPr lang="en-US" sz="1100" dirty="0" err="1">
                <a:solidFill>
                  <a:srgbClr val="8F9093"/>
                </a:solidFill>
              </a:rPr>
              <a:t>tincidunt</a:t>
            </a:r>
            <a:r>
              <a:rPr lang="en-US" sz="1100" dirty="0">
                <a:solidFill>
                  <a:srgbClr val="8F9093"/>
                </a:solidFill>
              </a:rPr>
              <a:t> </a:t>
            </a:r>
            <a:r>
              <a:rPr lang="en-US" sz="1100" dirty="0" err="1">
                <a:solidFill>
                  <a:srgbClr val="8F9093"/>
                </a:solidFill>
              </a:rPr>
              <a:t>elementum</a:t>
            </a:r>
            <a:r>
              <a:rPr lang="en-US" sz="1100" dirty="0">
                <a:solidFill>
                  <a:srgbClr val="8F9093"/>
                </a:solidFill>
              </a:rPr>
              <a:t> id sit </a:t>
            </a:r>
            <a:r>
              <a:rPr lang="en-US" sz="1100" dirty="0" err="1">
                <a:solidFill>
                  <a:srgbClr val="8F9093"/>
                </a:solidFill>
              </a:rPr>
              <a:t>amet</a:t>
            </a:r>
            <a:r>
              <a:rPr lang="en-US" sz="1100" dirty="0">
                <a:solidFill>
                  <a:srgbClr val="8F9093"/>
                </a:solidFill>
              </a:rPr>
              <a:t> ante. </a:t>
            </a:r>
            <a:r>
              <a:rPr lang="en-US" sz="1100" dirty="0" err="1">
                <a:solidFill>
                  <a:srgbClr val="8F9093"/>
                </a:solidFill>
              </a:rPr>
              <a:t>Aenean</a:t>
            </a:r>
            <a:r>
              <a:rPr lang="en-US" sz="1100" dirty="0">
                <a:solidFill>
                  <a:srgbClr val="8F9093"/>
                </a:solidFill>
              </a:rPr>
              <a:t> non </a:t>
            </a:r>
            <a:r>
              <a:rPr lang="en-US" sz="1100" dirty="0" err="1">
                <a:solidFill>
                  <a:srgbClr val="8F9093"/>
                </a:solidFill>
              </a:rPr>
              <a:t>diam</a:t>
            </a:r>
            <a:r>
              <a:rPr lang="en-US" sz="1100" dirty="0">
                <a:solidFill>
                  <a:srgbClr val="8F9093"/>
                </a:solidFill>
              </a:rPr>
              <a:t> </a:t>
            </a:r>
            <a:r>
              <a:rPr lang="en-US" sz="1100" dirty="0" err="1">
                <a:solidFill>
                  <a:srgbClr val="8F9093"/>
                </a:solidFill>
              </a:rPr>
              <a:t>mollis</a:t>
            </a:r>
            <a:r>
              <a:rPr lang="en-US" sz="1100" dirty="0">
                <a:solidFill>
                  <a:srgbClr val="8F9093"/>
                </a:solidFill>
              </a:rPr>
              <a:t> </a:t>
            </a:r>
            <a:r>
              <a:rPr lang="en-US" sz="1100" dirty="0" err="1">
                <a:solidFill>
                  <a:srgbClr val="8F9093"/>
                </a:solidFill>
              </a:rPr>
              <a:t>lectus</a:t>
            </a:r>
            <a:r>
              <a:rPr lang="en-US" sz="1100" dirty="0">
                <a:solidFill>
                  <a:srgbClr val="8F9093"/>
                </a:solidFill>
              </a:rPr>
              <a:t> </a:t>
            </a:r>
            <a:r>
              <a:rPr lang="en-US" sz="1100" dirty="0" err="1">
                <a:solidFill>
                  <a:srgbClr val="8F9093"/>
                </a:solidFill>
              </a:rPr>
              <a:t>egestas</a:t>
            </a:r>
            <a:r>
              <a:rPr lang="en-US" sz="1100" dirty="0">
                <a:solidFill>
                  <a:srgbClr val="8F9093"/>
                </a:solidFill>
              </a:rPr>
              <a:t> </a:t>
            </a:r>
            <a:r>
              <a:rPr lang="en-US" sz="1100" dirty="0" err="1">
                <a:solidFill>
                  <a:srgbClr val="8F9093"/>
                </a:solidFill>
              </a:rPr>
              <a:t>cursus</a:t>
            </a:r>
            <a:r>
              <a:rPr lang="en-US" sz="1100" dirty="0">
                <a:solidFill>
                  <a:srgbClr val="8F9093"/>
                </a:solidFill>
              </a:rPr>
              <a:t>. </a:t>
            </a:r>
            <a:r>
              <a:rPr lang="en-US" sz="1100" dirty="0" err="1">
                <a:solidFill>
                  <a:srgbClr val="8F9093"/>
                </a:solidFill>
              </a:rPr>
              <a:t>Ut</a:t>
            </a:r>
            <a:r>
              <a:rPr lang="en-US" sz="1100" dirty="0">
                <a:solidFill>
                  <a:srgbClr val="8F9093"/>
                </a:solidFill>
              </a:rPr>
              <a:t> </a:t>
            </a:r>
            <a:r>
              <a:rPr lang="en-US" sz="1100" dirty="0" err="1">
                <a:solidFill>
                  <a:srgbClr val="8F9093"/>
                </a:solidFill>
              </a:rPr>
              <a:t>ullamcorper</a:t>
            </a:r>
            <a:r>
              <a:rPr lang="en-US" sz="1100" dirty="0">
                <a:solidFill>
                  <a:srgbClr val="8F9093"/>
                </a:solidFill>
              </a:rPr>
              <a:t> </a:t>
            </a:r>
            <a:r>
              <a:rPr lang="en-US" sz="1100" dirty="0" err="1">
                <a:solidFill>
                  <a:srgbClr val="8F9093"/>
                </a:solidFill>
              </a:rPr>
              <a:t>ultricies</a:t>
            </a:r>
            <a:r>
              <a:rPr lang="en-US" sz="1100" dirty="0">
                <a:solidFill>
                  <a:srgbClr val="8F9093"/>
                </a:solidFill>
              </a:rPr>
              <a:t> </a:t>
            </a:r>
            <a:r>
              <a:rPr lang="en-US" sz="1100" dirty="0" err="1">
                <a:solidFill>
                  <a:srgbClr val="8F9093"/>
                </a:solidFill>
              </a:rPr>
              <a:t>sem</a:t>
            </a:r>
            <a:r>
              <a:rPr lang="en-US" sz="1100" dirty="0">
                <a:solidFill>
                  <a:srgbClr val="8F9093"/>
                </a:solidFill>
              </a:rPr>
              <a:t>, id </a:t>
            </a:r>
            <a:r>
              <a:rPr lang="en-US" sz="1100" dirty="0" err="1">
                <a:solidFill>
                  <a:srgbClr val="8F9093"/>
                </a:solidFill>
              </a:rPr>
              <a:t>commodo</a:t>
            </a:r>
            <a:r>
              <a:rPr lang="en-US" sz="1100" dirty="0">
                <a:solidFill>
                  <a:srgbClr val="8F9093"/>
                </a:solidFill>
              </a:rPr>
              <a:t> </a:t>
            </a:r>
            <a:r>
              <a:rPr lang="en-US" sz="1100" dirty="0" err="1">
                <a:solidFill>
                  <a:srgbClr val="8F9093"/>
                </a:solidFill>
              </a:rPr>
              <a:t>mauris</a:t>
            </a:r>
            <a:r>
              <a:rPr lang="en-US" sz="1100" dirty="0">
                <a:solidFill>
                  <a:srgbClr val="8F9093"/>
                </a:solidFill>
              </a:rPr>
              <a:t> </a:t>
            </a:r>
            <a:r>
              <a:rPr lang="en-US" sz="1100" dirty="0" err="1">
                <a:solidFill>
                  <a:srgbClr val="8F9093"/>
                </a:solidFill>
              </a:rPr>
              <a:t>vestibulum</a:t>
            </a:r>
            <a:r>
              <a:rPr lang="en-US" sz="1100" dirty="0">
                <a:solidFill>
                  <a:srgbClr val="8F9093"/>
                </a:solidFill>
              </a:rPr>
              <a:t> </a:t>
            </a:r>
            <a:endParaRPr lang="en-US" dirty="0"/>
          </a:p>
        </p:txBody>
      </p:sp>
      <p:sp>
        <p:nvSpPr>
          <p:cNvPr id="6" name="Text Placeholder 1"/>
          <p:cNvSpPr>
            <a:spLocks noGrp="1"/>
          </p:cNvSpPr>
          <p:nvPr>
            <p:ph type="body" sz="quarter" idx="30" hasCustomPrompt="1"/>
          </p:nvPr>
        </p:nvSpPr>
        <p:spPr>
          <a:xfrm>
            <a:off x="3425251" y="2599436"/>
            <a:ext cx="2286000" cy="2286000"/>
          </a:xfrm>
          <a:prstGeom prst="round1Rect">
            <a:avLst>
              <a:gd name="adj" fmla="val 13199"/>
            </a:avLst>
          </a:prstGeom>
          <a:solidFill>
            <a:srgbClr val="76BD45">
              <a:alpha val="81000"/>
            </a:srgbClr>
          </a:solidFill>
          <a:ln w="19050" cmpd="sng">
            <a:noFill/>
          </a:ln>
        </p:spPr>
        <p:txBody>
          <a:bodyPr/>
          <a:lstStyle/>
          <a:p>
            <a:r>
              <a:rPr lang="en-US" dirty="0"/>
              <a:t> </a:t>
            </a:r>
          </a:p>
        </p:txBody>
      </p:sp>
      <p:sp>
        <p:nvSpPr>
          <p:cNvPr id="19" name="Text Placeholder 37"/>
          <p:cNvSpPr>
            <a:spLocks noGrp="1"/>
          </p:cNvSpPr>
          <p:nvPr>
            <p:ph type="body" sz="quarter" idx="27"/>
          </p:nvPr>
        </p:nvSpPr>
        <p:spPr>
          <a:xfrm>
            <a:off x="3425247" y="3543190"/>
            <a:ext cx="2286008" cy="702281"/>
          </a:xfrm>
        </p:spPr>
        <p:txBody>
          <a:bodyPr>
            <a:normAutofit/>
          </a:bodyPr>
          <a:lstStyle>
            <a:lvl1pPr algn="ctr">
              <a:defRPr sz="2000">
                <a:solidFill>
                  <a:schemeClr val="bg1"/>
                </a:solidFill>
              </a:defRPr>
            </a:lvl1pPr>
          </a:lstStyle>
          <a:p>
            <a:pPr lvl="0"/>
            <a:endParaRPr lang="en-US" dirty="0"/>
          </a:p>
        </p:txBody>
      </p:sp>
    </p:spTree>
    <p:extLst>
      <p:ext uri="{BB962C8B-B14F-4D97-AF65-F5344CB8AC3E}">
        <p14:creationId xmlns:p14="http://schemas.microsoft.com/office/powerpoint/2010/main" val="382298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45499" y="1600467"/>
            <a:ext cx="4856578" cy="675437"/>
          </a:xfr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3945499" y="2670258"/>
            <a:ext cx="4856578" cy="3686093"/>
          </a:xfrm>
        </p:spPr>
        <p:txBody>
          <a:bodyPr>
            <a:normAutofit/>
          </a:bodyPr>
          <a:lstStyle>
            <a:lvl1pPr marL="0" indent="0" algn="l">
              <a:buNone/>
              <a:defRPr sz="1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8" y="0"/>
            <a:ext cx="3612597" cy="6858000"/>
          </a:xfrm>
          <a:prstGeom prst="round1Rect">
            <a:avLst>
              <a:gd name="adj" fmla="val 11509"/>
            </a:avLst>
          </a:prstGeom>
          <a:solidFill>
            <a:schemeClr val="accent6"/>
          </a:solidFill>
        </p:spPr>
        <p:txBody>
          <a:bodyPr/>
          <a:lstStyle>
            <a:lvl1pPr>
              <a:defRPr baseline="0"/>
            </a:lvl1pPr>
          </a:lstStyle>
          <a:p>
            <a:endParaRPr lang="en-US" dirty="0"/>
          </a:p>
          <a:p>
            <a:r>
              <a:rPr lang="en-US" dirty="0"/>
              <a:t>     Insert Picture here</a:t>
            </a:r>
          </a:p>
        </p:txBody>
      </p:sp>
      <p:cxnSp>
        <p:nvCxnSpPr>
          <p:cNvPr id="18" name="Straight Connector 17"/>
          <p:cNvCxnSpPr/>
          <p:nvPr userDrawn="1"/>
        </p:nvCxnSpPr>
        <p:spPr>
          <a:xfrm>
            <a:off x="4031825" y="2275904"/>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7" name="Text Placeholder 1"/>
          <p:cNvSpPr>
            <a:spLocks noGrp="1"/>
          </p:cNvSpPr>
          <p:nvPr>
            <p:ph type="body" sz="quarter" idx="29" hasCustomPrompt="1"/>
          </p:nvPr>
        </p:nvSpPr>
        <p:spPr>
          <a:xfrm>
            <a:off x="161759" y="236296"/>
            <a:ext cx="3263588" cy="6418328"/>
          </a:xfrm>
          <a:prstGeom prst="round1Rect">
            <a:avLst>
              <a:gd name="adj" fmla="val 10780"/>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236038438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sp>
        <p:nvSpPr>
          <p:cNvPr id="24" name="Text Placeholder 20"/>
          <p:cNvSpPr>
            <a:spLocks noGrp="1"/>
          </p:cNvSpPr>
          <p:nvPr>
            <p:ph type="body" sz="quarter" idx="39" hasCustomPrompt="1"/>
          </p:nvPr>
        </p:nvSpPr>
        <p:spPr>
          <a:xfrm>
            <a:off x="3" y="3461784"/>
            <a:ext cx="9143999" cy="3396216"/>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5" name="Text Placeholder 1"/>
          <p:cNvSpPr>
            <a:spLocks noGrp="1"/>
          </p:cNvSpPr>
          <p:nvPr>
            <p:ph type="body" sz="quarter" idx="42" hasCustomPrompt="1"/>
          </p:nvPr>
        </p:nvSpPr>
        <p:spPr>
          <a:xfrm>
            <a:off x="796357" y="2890284"/>
            <a:ext cx="1143000" cy="1143000"/>
          </a:xfrm>
          <a:prstGeom prst="round1Rect">
            <a:avLst>
              <a:gd name="adj" fmla="val 13199"/>
            </a:avLst>
          </a:prstGeom>
          <a:solidFill>
            <a:srgbClr val="76BD45"/>
          </a:solidFill>
          <a:ln w="19050" cmpd="sng">
            <a:noFill/>
          </a:ln>
        </p:spPr>
        <p:txBody>
          <a:bodyPr/>
          <a:lstStyle/>
          <a:p>
            <a:r>
              <a:rPr lang="en-US" dirty="0"/>
              <a:t> </a:t>
            </a:r>
          </a:p>
        </p:txBody>
      </p:sp>
      <p:sp>
        <p:nvSpPr>
          <p:cNvPr id="41" name="Text Placeholder 4"/>
          <p:cNvSpPr>
            <a:spLocks noGrp="1"/>
          </p:cNvSpPr>
          <p:nvPr>
            <p:ph type="body" sz="quarter" idx="23" hasCustomPrompt="1"/>
          </p:nvPr>
        </p:nvSpPr>
        <p:spPr>
          <a:xfrm>
            <a:off x="399881" y="4316583"/>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397078" y="5156400"/>
            <a:ext cx="1941559" cy="1533683"/>
          </a:xfrm>
        </p:spPr>
        <p:txBody>
          <a:bodyPr>
            <a:normAutofit/>
          </a:bodyPr>
          <a:lstStyle>
            <a:lvl1pPr algn="ctr">
              <a:defRPr sz="1100"/>
            </a:lvl1pPr>
          </a:lstStyle>
          <a:p>
            <a:pPr lvl="0"/>
            <a:r>
              <a:rPr lang="en-US" dirty="0"/>
              <a:t>Click to edit Master text styles</a:t>
            </a:r>
          </a:p>
        </p:txBody>
      </p:sp>
      <p:sp>
        <p:nvSpPr>
          <p:cNvPr id="21" name="Subtitle 2"/>
          <p:cNvSpPr>
            <a:spLocks noGrp="1"/>
          </p:cNvSpPr>
          <p:nvPr>
            <p:ph type="subTitle" idx="1"/>
          </p:nvPr>
        </p:nvSpPr>
        <p:spPr>
          <a:xfrm>
            <a:off x="457200" y="1290756"/>
            <a:ext cx="8229600" cy="1212789"/>
          </a:xfrm>
        </p:spPr>
        <p:txBody>
          <a:bodyPr>
            <a:normAutofit/>
          </a:bodyPr>
          <a:lstStyle>
            <a:lvl1pPr marL="0" indent="0" algn="ctr">
              <a:buNone/>
              <a:defRPr sz="1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6" name="Text Placeholder 4"/>
          <p:cNvSpPr>
            <a:spLocks noGrp="1"/>
          </p:cNvSpPr>
          <p:nvPr>
            <p:ph type="body" sz="quarter" idx="29" hasCustomPrompt="1"/>
          </p:nvPr>
        </p:nvSpPr>
        <p:spPr>
          <a:xfrm>
            <a:off x="2543258" y="4310577"/>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7" name="Text Placeholder 2"/>
          <p:cNvSpPr>
            <a:spLocks noGrp="1"/>
          </p:cNvSpPr>
          <p:nvPr>
            <p:ph type="body" sz="quarter" idx="30"/>
          </p:nvPr>
        </p:nvSpPr>
        <p:spPr>
          <a:xfrm>
            <a:off x="2542204" y="5150389"/>
            <a:ext cx="1938061" cy="1533683"/>
          </a:xfrm>
        </p:spPr>
        <p:txBody>
          <a:bodyPr>
            <a:normAutofit/>
          </a:bodyPr>
          <a:lstStyle>
            <a:lvl1pPr algn="ctr">
              <a:defRPr sz="1100"/>
            </a:lvl1pPr>
          </a:lstStyle>
          <a:p>
            <a:pPr lvl="0"/>
            <a:r>
              <a:rPr lang="en-US" dirty="0"/>
              <a:t>Click to edit Master text styles</a:t>
            </a:r>
          </a:p>
        </p:txBody>
      </p:sp>
      <p:sp>
        <p:nvSpPr>
          <p:cNvPr id="28" name="Text Placeholder 4"/>
          <p:cNvSpPr>
            <a:spLocks noGrp="1"/>
          </p:cNvSpPr>
          <p:nvPr>
            <p:ph type="body" sz="quarter" idx="31" hasCustomPrompt="1"/>
          </p:nvPr>
        </p:nvSpPr>
        <p:spPr>
          <a:xfrm>
            <a:off x="4696128" y="4316583"/>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9" name="Text Placeholder 2"/>
          <p:cNvSpPr>
            <a:spLocks noGrp="1"/>
          </p:cNvSpPr>
          <p:nvPr>
            <p:ph type="body" sz="quarter" idx="32"/>
          </p:nvPr>
        </p:nvSpPr>
        <p:spPr>
          <a:xfrm>
            <a:off x="4695074" y="5156400"/>
            <a:ext cx="1938061" cy="1533683"/>
          </a:xfrm>
        </p:spPr>
        <p:txBody>
          <a:bodyPr>
            <a:normAutofit/>
          </a:bodyPr>
          <a:lstStyle>
            <a:lvl1pPr algn="ctr">
              <a:defRPr sz="1100"/>
            </a:lvl1pPr>
          </a:lstStyle>
          <a:p>
            <a:pPr lvl="0"/>
            <a:r>
              <a:rPr lang="en-US" dirty="0"/>
              <a:t>Click to edit Master text styles</a:t>
            </a:r>
          </a:p>
        </p:txBody>
      </p:sp>
      <p:sp>
        <p:nvSpPr>
          <p:cNvPr id="30" name="Text Placeholder 4"/>
          <p:cNvSpPr>
            <a:spLocks noGrp="1"/>
          </p:cNvSpPr>
          <p:nvPr>
            <p:ph type="body" sz="quarter" idx="33" hasCustomPrompt="1"/>
          </p:nvPr>
        </p:nvSpPr>
        <p:spPr>
          <a:xfrm>
            <a:off x="6835772" y="4299150"/>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1" name="Text Placeholder 2"/>
          <p:cNvSpPr>
            <a:spLocks noGrp="1"/>
          </p:cNvSpPr>
          <p:nvPr>
            <p:ph type="body" sz="quarter" idx="34"/>
          </p:nvPr>
        </p:nvSpPr>
        <p:spPr>
          <a:xfrm>
            <a:off x="6834718" y="5138967"/>
            <a:ext cx="1938061" cy="1533683"/>
          </a:xfrm>
        </p:spPr>
        <p:txBody>
          <a:bodyPr>
            <a:normAutofit/>
          </a:bodyPr>
          <a:lstStyle>
            <a:lvl1pPr algn="ctr">
              <a:defRPr sz="1100"/>
            </a:lvl1pPr>
          </a:lstStyle>
          <a:p>
            <a:pPr lvl="0"/>
            <a:r>
              <a:rPr lang="en-US" dirty="0"/>
              <a:t>Click to edit Master text styles</a:t>
            </a:r>
          </a:p>
        </p:txBody>
      </p:sp>
      <p:cxnSp>
        <p:nvCxnSpPr>
          <p:cNvPr id="22" name="Straight Connector 21"/>
          <p:cNvCxnSpPr/>
          <p:nvPr userDrawn="1"/>
        </p:nvCxnSpPr>
        <p:spPr>
          <a:xfrm>
            <a:off x="4138608" y="965893"/>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23" name="Text Placeholder 37"/>
          <p:cNvSpPr>
            <a:spLocks noGrp="1"/>
          </p:cNvSpPr>
          <p:nvPr>
            <p:ph type="body" sz="quarter" idx="27"/>
          </p:nvPr>
        </p:nvSpPr>
        <p:spPr>
          <a:xfrm>
            <a:off x="457200" y="266436"/>
            <a:ext cx="8235950" cy="702281"/>
          </a:xfrm>
        </p:spPr>
        <p:txBody>
          <a:bodyPr>
            <a:normAutofit/>
          </a:bodyPr>
          <a:lstStyle>
            <a:lvl1pPr algn="ctr">
              <a:defRPr sz="2000">
                <a:solidFill>
                  <a:srgbClr val="464749"/>
                </a:solidFill>
              </a:defRPr>
            </a:lvl1pPr>
          </a:lstStyle>
          <a:p>
            <a:pPr lvl="0"/>
            <a:endParaRPr lang="en-US" dirty="0"/>
          </a:p>
        </p:txBody>
      </p:sp>
      <p:sp>
        <p:nvSpPr>
          <p:cNvPr id="18" name="Text Placeholder 1"/>
          <p:cNvSpPr>
            <a:spLocks noGrp="1"/>
          </p:cNvSpPr>
          <p:nvPr>
            <p:ph type="body" sz="quarter" idx="43" hasCustomPrompt="1"/>
          </p:nvPr>
        </p:nvSpPr>
        <p:spPr>
          <a:xfrm>
            <a:off x="2939734" y="2890284"/>
            <a:ext cx="1143000" cy="1143000"/>
          </a:xfrm>
          <a:prstGeom prst="round1Rect">
            <a:avLst>
              <a:gd name="adj" fmla="val 13199"/>
            </a:avLst>
          </a:prstGeom>
          <a:solidFill>
            <a:srgbClr val="76BD45"/>
          </a:solidFill>
          <a:ln w="19050" cmpd="sng">
            <a:noFill/>
          </a:ln>
        </p:spPr>
        <p:txBody>
          <a:bodyPr/>
          <a:lstStyle/>
          <a:p>
            <a:r>
              <a:rPr lang="en-US" dirty="0"/>
              <a:t> </a:t>
            </a:r>
          </a:p>
        </p:txBody>
      </p:sp>
      <p:sp>
        <p:nvSpPr>
          <p:cNvPr id="19" name="Text Placeholder 1"/>
          <p:cNvSpPr>
            <a:spLocks noGrp="1"/>
          </p:cNvSpPr>
          <p:nvPr>
            <p:ph type="body" sz="quarter" idx="44" hasCustomPrompt="1"/>
          </p:nvPr>
        </p:nvSpPr>
        <p:spPr>
          <a:xfrm>
            <a:off x="5092604" y="2890284"/>
            <a:ext cx="1143000" cy="1143000"/>
          </a:xfrm>
          <a:prstGeom prst="round1Rect">
            <a:avLst>
              <a:gd name="adj" fmla="val 13199"/>
            </a:avLst>
          </a:prstGeom>
          <a:solidFill>
            <a:srgbClr val="76BD45"/>
          </a:solidFill>
          <a:ln w="19050" cmpd="sng">
            <a:noFill/>
          </a:ln>
        </p:spPr>
        <p:txBody>
          <a:bodyPr/>
          <a:lstStyle/>
          <a:p>
            <a:r>
              <a:rPr lang="en-US" dirty="0"/>
              <a:t> </a:t>
            </a:r>
          </a:p>
        </p:txBody>
      </p:sp>
      <p:sp>
        <p:nvSpPr>
          <p:cNvPr id="20" name="Text Placeholder 1"/>
          <p:cNvSpPr>
            <a:spLocks noGrp="1"/>
          </p:cNvSpPr>
          <p:nvPr>
            <p:ph type="body" sz="quarter" idx="45" hasCustomPrompt="1"/>
          </p:nvPr>
        </p:nvSpPr>
        <p:spPr>
          <a:xfrm>
            <a:off x="7232248" y="2890284"/>
            <a:ext cx="1143000" cy="1143000"/>
          </a:xfrm>
          <a:prstGeom prst="round1Rect">
            <a:avLst>
              <a:gd name="adj" fmla="val 13199"/>
            </a:avLst>
          </a:prstGeom>
          <a:solidFill>
            <a:srgbClr val="76BD45"/>
          </a:solidFill>
          <a:ln w="19050" cmpd="sng">
            <a:noFill/>
          </a:ln>
        </p:spPr>
        <p:txBody>
          <a:bodyPr/>
          <a:lstStyle/>
          <a:p>
            <a:r>
              <a:rPr lang="en-US" dirty="0"/>
              <a:t> </a:t>
            </a:r>
          </a:p>
        </p:txBody>
      </p:sp>
    </p:spTree>
    <p:extLst>
      <p:ext uri="{BB962C8B-B14F-4D97-AF65-F5344CB8AC3E}">
        <p14:creationId xmlns:p14="http://schemas.microsoft.com/office/powerpoint/2010/main" val="118391985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7_Title Slide">
    <p:spTree>
      <p:nvGrpSpPr>
        <p:cNvPr id="1" name=""/>
        <p:cNvGrpSpPr/>
        <p:nvPr/>
      </p:nvGrpSpPr>
      <p:grpSpPr>
        <a:xfrm>
          <a:off x="0" y="0"/>
          <a:ext cx="0" cy="0"/>
          <a:chOff x="0" y="0"/>
          <a:chExt cx="0" cy="0"/>
        </a:xfrm>
      </p:grpSpPr>
      <p:sp>
        <p:nvSpPr>
          <p:cNvPr id="15" name="Text Placeholder 20"/>
          <p:cNvSpPr>
            <a:spLocks noGrp="1"/>
          </p:cNvSpPr>
          <p:nvPr>
            <p:ph type="body" sz="quarter" idx="39" hasCustomPrompt="1"/>
          </p:nvPr>
        </p:nvSpPr>
        <p:spPr>
          <a:xfrm>
            <a:off x="3" y="3461793"/>
            <a:ext cx="9143999" cy="3396217"/>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1" name="Text Placeholder 4"/>
          <p:cNvSpPr>
            <a:spLocks noGrp="1"/>
          </p:cNvSpPr>
          <p:nvPr>
            <p:ph type="body" sz="quarter" idx="23" hasCustomPrompt="1"/>
          </p:nvPr>
        </p:nvSpPr>
        <p:spPr>
          <a:xfrm>
            <a:off x="336379" y="4316583"/>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333578" y="5156400"/>
            <a:ext cx="1941559" cy="1533683"/>
          </a:xfrm>
        </p:spPr>
        <p:txBody>
          <a:bodyPr>
            <a:normAutofit/>
          </a:bodyPr>
          <a:lstStyle>
            <a:lvl1pPr algn="ctr">
              <a:defRPr sz="1100"/>
            </a:lvl1pPr>
          </a:lstStyle>
          <a:p>
            <a:pPr lvl="0"/>
            <a:r>
              <a:rPr lang="en-US" dirty="0"/>
              <a:t>Click to edit Master text styles</a:t>
            </a:r>
          </a:p>
        </p:txBody>
      </p:sp>
      <p:sp>
        <p:nvSpPr>
          <p:cNvPr id="21" name="Subtitle 2"/>
          <p:cNvSpPr>
            <a:spLocks noGrp="1"/>
          </p:cNvSpPr>
          <p:nvPr>
            <p:ph type="subTitle" idx="1"/>
          </p:nvPr>
        </p:nvSpPr>
        <p:spPr>
          <a:xfrm>
            <a:off x="457200" y="1533398"/>
            <a:ext cx="8229600" cy="970156"/>
          </a:xfrm>
        </p:spPr>
        <p:txBody>
          <a:bodyPr>
            <a:normAutofit/>
          </a:bodyPr>
          <a:lstStyle>
            <a:lvl1pPr marL="0" indent="0" algn="ctr">
              <a:buNone/>
              <a:defRPr sz="1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6" name="Text Placeholder 4"/>
          <p:cNvSpPr>
            <a:spLocks noGrp="1"/>
          </p:cNvSpPr>
          <p:nvPr>
            <p:ph type="body" sz="quarter" idx="29" hasCustomPrompt="1"/>
          </p:nvPr>
        </p:nvSpPr>
        <p:spPr>
          <a:xfrm>
            <a:off x="2479757" y="4310577"/>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7" name="Text Placeholder 2"/>
          <p:cNvSpPr>
            <a:spLocks noGrp="1"/>
          </p:cNvSpPr>
          <p:nvPr>
            <p:ph type="body" sz="quarter" idx="30"/>
          </p:nvPr>
        </p:nvSpPr>
        <p:spPr>
          <a:xfrm>
            <a:off x="2478704" y="5150389"/>
            <a:ext cx="1938061" cy="1533683"/>
          </a:xfrm>
        </p:spPr>
        <p:txBody>
          <a:bodyPr>
            <a:normAutofit/>
          </a:bodyPr>
          <a:lstStyle>
            <a:lvl1pPr algn="ctr">
              <a:defRPr sz="1100"/>
            </a:lvl1pPr>
          </a:lstStyle>
          <a:p>
            <a:pPr lvl="0"/>
            <a:r>
              <a:rPr lang="en-US" dirty="0"/>
              <a:t>Click to edit Master text styles</a:t>
            </a:r>
          </a:p>
        </p:txBody>
      </p:sp>
      <p:sp>
        <p:nvSpPr>
          <p:cNvPr id="28" name="Text Placeholder 4"/>
          <p:cNvSpPr>
            <a:spLocks noGrp="1"/>
          </p:cNvSpPr>
          <p:nvPr>
            <p:ph type="body" sz="quarter" idx="31" hasCustomPrompt="1"/>
          </p:nvPr>
        </p:nvSpPr>
        <p:spPr>
          <a:xfrm>
            <a:off x="4632627" y="4316583"/>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9" name="Text Placeholder 2"/>
          <p:cNvSpPr>
            <a:spLocks noGrp="1"/>
          </p:cNvSpPr>
          <p:nvPr>
            <p:ph type="body" sz="quarter" idx="32"/>
          </p:nvPr>
        </p:nvSpPr>
        <p:spPr>
          <a:xfrm>
            <a:off x="4631574" y="5156400"/>
            <a:ext cx="1938061" cy="1533683"/>
          </a:xfrm>
        </p:spPr>
        <p:txBody>
          <a:bodyPr>
            <a:normAutofit/>
          </a:bodyPr>
          <a:lstStyle>
            <a:lvl1pPr algn="ctr">
              <a:defRPr sz="1100"/>
            </a:lvl1pPr>
          </a:lstStyle>
          <a:p>
            <a:pPr lvl="0"/>
            <a:r>
              <a:rPr lang="en-US" dirty="0"/>
              <a:t>Click to edit Master text styles</a:t>
            </a:r>
          </a:p>
        </p:txBody>
      </p:sp>
      <p:sp>
        <p:nvSpPr>
          <p:cNvPr id="30" name="Text Placeholder 4"/>
          <p:cNvSpPr>
            <a:spLocks noGrp="1"/>
          </p:cNvSpPr>
          <p:nvPr>
            <p:ph type="body" sz="quarter" idx="33" hasCustomPrompt="1"/>
          </p:nvPr>
        </p:nvSpPr>
        <p:spPr>
          <a:xfrm>
            <a:off x="6771217" y="4299150"/>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1" name="Text Placeholder 2"/>
          <p:cNvSpPr>
            <a:spLocks noGrp="1"/>
          </p:cNvSpPr>
          <p:nvPr>
            <p:ph type="body" sz="quarter" idx="34"/>
          </p:nvPr>
        </p:nvSpPr>
        <p:spPr>
          <a:xfrm>
            <a:off x="6771219" y="5138967"/>
            <a:ext cx="1938061" cy="1533683"/>
          </a:xfrm>
        </p:spPr>
        <p:txBody>
          <a:bodyPr>
            <a:normAutofit/>
          </a:bodyPr>
          <a:lstStyle>
            <a:lvl1pPr algn="ctr">
              <a:defRPr sz="1100"/>
            </a:lvl1pPr>
          </a:lstStyle>
          <a:p>
            <a:pPr lvl="0"/>
            <a:r>
              <a:rPr lang="en-US" dirty="0"/>
              <a:t>Click to edit Master text styles</a:t>
            </a:r>
          </a:p>
        </p:txBody>
      </p:sp>
      <p:cxnSp>
        <p:nvCxnSpPr>
          <p:cNvPr id="14" name="Straight Connector 13"/>
          <p:cNvCxnSpPr/>
          <p:nvPr userDrawn="1"/>
        </p:nvCxnSpPr>
        <p:spPr>
          <a:xfrm>
            <a:off x="4138608" y="965893"/>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18" name="Text Placeholder 37"/>
          <p:cNvSpPr>
            <a:spLocks noGrp="1"/>
          </p:cNvSpPr>
          <p:nvPr>
            <p:ph type="body" sz="quarter" idx="27"/>
          </p:nvPr>
        </p:nvSpPr>
        <p:spPr>
          <a:xfrm>
            <a:off x="457200" y="266436"/>
            <a:ext cx="8235950" cy="702281"/>
          </a:xfrm>
        </p:spPr>
        <p:txBody>
          <a:bodyPr>
            <a:normAutofit/>
          </a:bodyPr>
          <a:lstStyle>
            <a:lvl1pPr algn="ctr">
              <a:defRPr sz="2000">
                <a:solidFill>
                  <a:srgbClr val="464749"/>
                </a:solidFill>
              </a:defRPr>
            </a:lvl1pPr>
          </a:lstStyle>
          <a:p>
            <a:pPr lvl="0"/>
            <a:endParaRPr lang="en-US" dirty="0"/>
          </a:p>
        </p:txBody>
      </p:sp>
    </p:spTree>
    <p:extLst>
      <p:ext uri="{BB962C8B-B14F-4D97-AF65-F5344CB8AC3E}">
        <p14:creationId xmlns:p14="http://schemas.microsoft.com/office/powerpoint/2010/main" val="120739217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0_Title Slide">
    <p:spTree>
      <p:nvGrpSpPr>
        <p:cNvPr id="1" name=""/>
        <p:cNvGrpSpPr/>
        <p:nvPr/>
      </p:nvGrpSpPr>
      <p:grpSpPr>
        <a:xfrm>
          <a:off x="0" y="0"/>
          <a:ext cx="0" cy="0"/>
          <a:chOff x="0" y="0"/>
          <a:chExt cx="0" cy="0"/>
        </a:xfrm>
      </p:grpSpPr>
      <p:sp>
        <p:nvSpPr>
          <p:cNvPr id="26" name="Text Placeholder 20"/>
          <p:cNvSpPr>
            <a:spLocks noGrp="1"/>
          </p:cNvSpPr>
          <p:nvPr>
            <p:ph type="body" sz="quarter" idx="41" hasCustomPrompt="1"/>
          </p:nvPr>
        </p:nvSpPr>
        <p:spPr>
          <a:xfrm>
            <a:off x="-7493" y="3"/>
            <a:ext cx="4858893" cy="6857999"/>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7" name="Text Placeholder 1"/>
          <p:cNvSpPr>
            <a:spLocks noGrp="1"/>
          </p:cNvSpPr>
          <p:nvPr>
            <p:ph type="body" sz="quarter" idx="30" hasCustomPrompt="1"/>
          </p:nvPr>
        </p:nvSpPr>
        <p:spPr>
          <a:xfrm>
            <a:off x="4416764" y="705959"/>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41" name="Text Placeholder 4"/>
          <p:cNvSpPr>
            <a:spLocks noGrp="1"/>
          </p:cNvSpPr>
          <p:nvPr>
            <p:ph type="body" sz="quarter" idx="23" hasCustomPrompt="1"/>
          </p:nvPr>
        </p:nvSpPr>
        <p:spPr>
          <a:xfrm>
            <a:off x="5589364" y="756759"/>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5590934" y="1049026"/>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15" name="Title 1"/>
          <p:cNvSpPr>
            <a:spLocks noGrp="1"/>
          </p:cNvSpPr>
          <p:nvPr>
            <p:ph type="title"/>
          </p:nvPr>
        </p:nvSpPr>
        <p:spPr>
          <a:xfrm>
            <a:off x="457200" y="833820"/>
            <a:ext cx="3810000" cy="939233"/>
          </a:xfrm>
        </p:spPr>
        <p:txBody>
          <a:bodyPr/>
          <a:lstStyle/>
          <a:p>
            <a:r>
              <a:rPr lang="en-US" dirty="0"/>
              <a:t>Click to edit Master title style</a:t>
            </a:r>
          </a:p>
        </p:txBody>
      </p:sp>
      <p:cxnSp>
        <p:nvCxnSpPr>
          <p:cNvPr id="17" name="Straight Connector 16"/>
          <p:cNvCxnSpPr/>
          <p:nvPr userDrawn="1"/>
        </p:nvCxnSpPr>
        <p:spPr>
          <a:xfrm>
            <a:off x="457200" y="1773051"/>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21" name="Subtitle 2"/>
          <p:cNvSpPr>
            <a:spLocks noGrp="1"/>
          </p:cNvSpPr>
          <p:nvPr>
            <p:ph type="subTitle" idx="1"/>
          </p:nvPr>
        </p:nvSpPr>
        <p:spPr>
          <a:xfrm>
            <a:off x="457200" y="2018466"/>
            <a:ext cx="3810000" cy="4278999"/>
          </a:xfrm>
        </p:spPr>
        <p:txBody>
          <a:bodyPr>
            <a:normAutofit/>
          </a:bodyPr>
          <a:lstStyle>
            <a:lvl1pPr marL="0" indent="0" algn="l">
              <a:buNone/>
              <a:defRPr sz="1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2" name="Text Placeholder 4"/>
          <p:cNvSpPr>
            <a:spLocks noGrp="1"/>
          </p:cNvSpPr>
          <p:nvPr>
            <p:ph type="body" sz="quarter" idx="35" hasCustomPrompt="1"/>
          </p:nvPr>
        </p:nvSpPr>
        <p:spPr>
          <a:xfrm>
            <a:off x="5587794" y="2264896"/>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3" name="Text Placeholder 2"/>
          <p:cNvSpPr>
            <a:spLocks noGrp="1"/>
          </p:cNvSpPr>
          <p:nvPr>
            <p:ph type="body" sz="quarter" idx="36"/>
          </p:nvPr>
        </p:nvSpPr>
        <p:spPr>
          <a:xfrm>
            <a:off x="5589364" y="2557164"/>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24" name="Text Placeholder 4"/>
          <p:cNvSpPr>
            <a:spLocks noGrp="1"/>
          </p:cNvSpPr>
          <p:nvPr>
            <p:ph type="body" sz="quarter" idx="37" hasCustomPrompt="1"/>
          </p:nvPr>
        </p:nvSpPr>
        <p:spPr>
          <a:xfrm>
            <a:off x="5586224" y="3773032"/>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5" name="Text Placeholder 2"/>
          <p:cNvSpPr>
            <a:spLocks noGrp="1"/>
          </p:cNvSpPr>
          <p:nvPr>
            <p:ph type="body" sz="quarter" idx="38"/>
          </p:nvPr>
        </p:nvSpPr>
        <p:spPr>
          <a:xfrm>
            <a:off x="5587794" y="4065304"/>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33" name="Text Placeholder 4"/>
          <p:cNvSpPr>
            <a:spLocks noGrp="1"/>
          </p:cNvSpPr>
          <p:nvPr>
            <p:ph type="body" sz="quarter" idx="39" hasCustomPrompt="1"/>
          </p:nvPr>
        </p:nvSpPr>
        <p:spPr>
          <a:xfrm>
            <a:off x="5590934" y="5273805"/>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4" name="Text Placeholder 2"/>
          <p:cNvSpPr>
            <a:spLocks noGrp="1"/>
          </p:cNvSpPr>
          <p:nvPr>
            <p:ph type="body" sz="quarter" idx="40"/>
          </p:nvPr>
        </p:nvSpPr>
        <p:spPr>
          <a:xfrm>
            <a:off x="5592504" y="5566073"/>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18" name="Text Placeholder 1"/>
          <p:cNvSpPr>
            <a:spLocks noGrp="1"/>
          </p:cNvSpPr>
          <p:nvPr>
            <p:ph type="body" sz="quarter" idx="45" hasCustomPrompt="1"/>
          </p:nvPr>
        </p:nvSpPr>
        <p:spPr>
          <a:xfrm>
            <a:off x="4416764" y="2214096"/>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19" name="Text Placeholder 1"/>
          <p:cNvSpPr>
            <a:spLocks noGrp="1"/>
          </p:cNvSpPr>
          <p:nvPr>
            <p:ph type="body" sz="quarter" idx="46" hasCustomPrompt="1"/>
          </p:nvPr>
        </p:nvSpPr>
        <p:spPr>
          <a:xfrm>
            <a:off x="4416764" y="3722232"/>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20" name="Text Placeholder 1"/>
          <p:cNvSpPr>
            <a:spLocks noGrp="1"/>
          </p:cNvSpPr>
          <p:nvPr>
            <p:ph type="body" sz="quarter" idx="47" hasCustomPrompt="1"/>
          </p:nvPr>
        </p:nvSpPr>
        <p:spPr>
          <a:xfrm>
            <a:off x="4416764" y="5223005"/>
            <a:ext cx="914400" cy="914400"/>
          </a:xfrm>
          <a:prstGeom prst="round1Rect">
            <a:avLst>
              <a:gd name="adj" fmla="val 13199"/>
            </a:avLst>
          </a:prstGeom>
          <a:solidFill>
            <a:srgbClr val="76BD45"/>
          </a:solidFill>
          <a:ln w="19050" cmpd="sng">
            <a:noFill/>
          </a:ln>
        </p:spPr>
        <p:txBody>
          <a:bodyPr/>
          <a:lstStyle/>
          <a:p>
            <a:r>
              <a:rPr lang="en-US" dirty="0"/>
              <a:t> </a:t>
            </a:r>
          </a:p>
        </p:txBody>
      </p:sp>
    </p:spTree>
    <p:extLst>
      <p:ext uri="{BB962C8B-B14F-4D97-AF65-F5344CB8AC3E}">
        <p14:creationId xmlns:p14="http://schemas.microsoft.com/office/powerpoint/2010/main" val="26424272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2_Title Slide">
    <p:spTree>
      <p:nvGrpSpPr>
        <p:cNvPr id="1" name=""/>
        <p:cNvGrpSpPr/>
        <p:nvPr/>
      </p:nvGrpSpPr>
      <p:grpSpPr>
        <a:xfrm>
          <a:off x="0" y="0"/>
          <a:ext cx="0" cy="0"/>
          <a:chOff x="0" y="0"/>
          <a:chExt cx="0" cy="0"/>
        </a:xfrm>
      </p:grpSpPr>
      <p:sp>
        <p:nvSpPr>
          <p:cNvPr id="41" name="Text Placeholder 4"/>
          <p:cNvSpPr>
            <a:spLocks noGrp="1"/>
          </p:cNvSpPr>
          <p:nvPr>
            <p:ph type="body" sz="quarter" idx="23" hasCustomPrompt="1"/>
          </p:nvPr>
        </p:nvSpPr>
        <p:spPr>
          <a:xfrm>
            <a:off x="1612489" y="725853"/>
            <a:ext cx="7181028"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1614058" y="1018124"/>
            <a:ext cx="7177662"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22" name="Text Placeholder 4"/>
          <p:cNvSpPr>
            <a:spLocks noGrp="1"/>
          </p:cNvSpPr>
          <p:nvPr>
            <p:ph type="body" sz="quarter" idx="35" hasCustomPrompt="1"/>
          </p:nvPr>
        </p:nvSpPr>
        <p:spPr>
          <a:xfrm>
            <a:off x="1610919" y="2233992"/>
            <a:ext cx="7181028"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3" name="Text Placeholder 2"/>
          <p:cNvSpPr>
            <a:spLocks noGrp="1"/>
          </p:cNvSpPr>
          <p:nvPr>
            <p:ph type="body" sz="quarter" idx="36"/>
          </p:nvPr>
        </p:nvSpPr>
        <p:spPr>
          <a:xfrm>
            <a:off x="1612488" y="2526260"/>
            <a:ext cx="7177662"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24" name="Text Placeholder 4"/>
          <p:cNvSpPr>
            <a:spLocks noGrp="1"/>
          </p:cNvSpPr>
          <p:nvPr>
            <p:ph type="body" sz="quarter" idx="37" hasCustomPrompt="1"/>
          </p:nvPr>
        </p:nvSpPr>
        <p:spPr>
          <a:xfrm>
            <a:off x="1609349" y="3742129"/>
            <a:ext cx="7181028"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5" name="Text Placeholder 2"/>
          <p:cNvSpPr>
            <a:spLocks noGrp="1"/>
          </p:cNvSpPr>
          <p:nvPr>
            <p:ph type="body" sz="quarter" idx="38"/>
          </p:nvPr>
        </p:nvSpPr>
        <p:spPr>
          <a:xfrm>
            <a:off x="1610918" y="4034397"/>
            <a:ext cx="7177662"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33" name="Text Placeholder 4"/>
          <p:cNvSpPr>
            <a:spLocks noGrp="1"/>
          </p:cNvSpPr>
          <p:nvPr>
            <p:ph type="body" sz="quarter" idx="39" hasCustomPrompt="1"/>
          </p:nvPr>
        </p:nvSpPr>
        <p:spPr>
          <a:xfrm>
            <a:off x="1614059" y="5242900"/>
            <a:ext cx="7181028"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4" name="Text Placeholder 2"/>
          <p:cNvSpPr>
            <a:spLocks noGrp="1"/>
          </p:cNvSpPr>
          <p:nvPr>
            <p:ph type="body" sz="quarter" idx="40"/>
          </p:nvPr>
        </p:nvSpPr>
        <p:spPr>
          <a:xfrm>
            <a:off x="1615628" y="5535170"/>
            <a:ext cx="7177662"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15" name="Text Placeholder 20"/>
          <p:cNvSpPr>
            <a:spLocks noGrp="1"/>
          </p:cNvSpPr>
          <p:nvPr>
            <p:ph type="body" sz="quarter" idx="41" hasCustomPrompt="1"/>
          </p:nvPr>
        </p:nvSpPr>
        <p:spPr>
          <a:xfrm>
            <a:off x="0" y="3"/>
            <a:ext cx="1044504" cy="6857999"/>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17" name="Text Placeholder 1"/>
          <p:cNvSpPr>
            <a:spLocks noGrp="1"/>
          </p:cNvSpPr>
          <p:nvPr>
            <p:ph type="body" sz="quarter" idx="30" hasCustomPrompt="1"/>
          </p:nvPr>
        </p:nvSpPr>
        <p:spPr>
          <a:xfrm>
            <a:off x="511104" y="725853"/>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16" name="Text Placeholder 1"/>
          <p:cNvSpPr>
            <a:spLocks noGrp="1"/>
          </p:cNvSpPr>
          <p:nvPr>
            <p:ph type="body" sz="quarter" idx="45" hasCustomPrompt="1"/>
          </p:nvPr>
        </p:nvSpPr>
        <p:spPr>
          <a:xfrm>
            <a:off x="511104" y="2233992"/>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18" name="Text Placeholder 1"/>
          <p:cNvSpPr>
            <a:spLocks noGrp="1"/>
          </p:cNvSpPr>
          <p:nvPr>
            <p:ph type="body" sz="quarter" idx="46" hasCustomPrompt="1"/>
          </p:nvPr>
        </p:nvSpPr>
        <p:spPr>
          <a:xfrm>
            <a:off x="511104" y="3742129"/>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19" name="Text Placeholder 1"/>
          <p:cNvSpPr>
            <a:spLocks noGrp="1"/>
          </p:cNvSpPr>
          <p:nvPr>
            <p:ph type="body" sz="quarter" idx="47" hasCustomPrompt="1"/>
          </p:nvPr>
        </p:nvSpPr>
        <p:spPr>
          <a:xfrm>
            <a:off x="511104" y="5212844"/>
            <a:ext cx="914400" cy="914400"/>
          </a:xfrm>
          <a:prstGeom prst="round1Rect">
            <a:avLst>
              <a:gd name="adj" fmla="val 13199"/>
            </a:avLst>
          </a:prstGeom>
          <a:solidFill>
            <a:srgbClr val="76BD45"/>
          </a:solidFill>
          <a:ln w="19050" cmpd="sng">
            <a:noFill/>
          </a:ln>
        </p:spPr>
        <p:txBody>
          <a:bodyPr/>
          <a:lstStyle/>
          <a:p>
            <a:r>
              <a:rPr lang="en-US" dirty="0"/>
              <a:t> </a:t>
            </a:r>
          </a:p>
        </p:txBody>
      </p:sp>
    </p:spTree>
    <p:extLst>
      <p:ext uri="{BB962C8B-B14F-4D97-AF65-F5344CB8AC3E}">
        <p14:creationId xmlns:p14="http://schemas.microsoft.com/office/powerpoint/2010/main" val="3929840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Effect transition="in" filter="fade">
                                      <p:cBhvr>
                                        <p:cTn id="7" dur="500"/>
                                        <p:tgtEl>
                                          <p:spTgt spid="15">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fade">
                                      <p:cBhvr>
                                        <p:cTn id="11"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nimBg="1">
        <p:tmplLst>
          <p:tmpl>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sp>
        <p:nvSpPr>
          <p:cNvPr id="31" name="Text Placeholder 1"/>
          <p:cNvSpPr>
            <a:spLocks noGrp="1"/>
          </p:cNvSpPr>
          <p:nvPr>
            <p:ph type="body" sz="quarter" idx="42" hasCustomPrompt="1"/>
          </p:nvPr>
        </p:nvSpPr>
        <p:spPr>
          <a:xfrm>
            <a:off x="412059" y="2203936"/>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26" name="Text Placeholder 20"/>
          <p:cNvSpPr>
            <a:spLocks noGrp="1"/>
          </p:cNvSpPr>
          <p:nvPr>
            <p:ph type="body" sz="quarter" idx="41" hasCustomPrompt="1"/>
          </p:nvPr>
        </p:nvSpPr>
        <p:spPr>
          <a:xfrm>
            <a:off x="5867802" y="11077"/>
            <a:ext cx="3276198" cy="6857999"/>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1" name="Text Placeholder 4"/>
          <p:cNvSpPr>
            <a:spLocks noGrp="1"/>
          </p:cNvSpPr>
          <p:nvPr>
            <p:ph type="body" sz="quarter" idx="23" hasCustomPrompt="1"/>
          </p:nvPr>
        </p:nvSpPr>
        <p:spPr>
          <a:xfrm>
            <a:off x="1511300" y="2233992"/>
            <a:ext cx="4215803" cy="427144"/>
          </a:xfrm>
        </p:spPr>
        <p:txBody>
          <a:bodyPr/>
          <a:lstStyle>
            <a:lvl1pPr algn="l">
              <a:defRPr b="1" baseline="0">
                <a:solidFill>
                  <a:schemeClr val="accent4"/>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1511300" y="2609533"/>
            <a:ext cx="4215325" cy="640753"/>
          </a:xfrm>
        </p:spPr>
        <p:txBody>
          <a:bodyPr>
            <a:normAutofit/>
          </a:bodyPr>
          <a:lstStyle>
            <a:lvl1pPr algn="l">
              <a:defRPr sz="1100">
                <a:solidFill>
                  <a:schemeClr val="accent5"/>
                </a:solidFill>
              </a:defRPr>
            </a:lvl1pPr>
          </a:lstStyle>
          <a:p>
            <a:pPr lvl="0"/>
            <a:r>
              <a:rPr lang="en-US" dirty="0"/>
              <a:t>Click to edit Master text styles</a:t>
            </a:r>
          </a:p>
        </p:txBody>
      </p:sp>
      <p:sp>
        <p:nvSpPr>
          <p:cNvPr id="22" name="Text Placeholder 4"/>
          <p:cNvSpPr>
            <a:spLocks noGrp="1"/>
          </p:cNvSpPr>
          <p:nvPr>
            <p:ph type="body" sz="quarter" idx="35" hasCustomPrompt="1"/>
          </p:nvPr>
        </p:nvSpPr>
        <p:spPr>
          <a:xfrm>
            <a:off x="1509803" y="3742129"/>
            <a:ext cx="4215731" cy="427144"/>
          </a:xfrm>
        </p:spPr>
        <p:txBody>
          <a:bodyPr/>
          <a:lstStyle>
            <a:lvl1pPr algn="l">
              <a:defRPr b="1" baseline="0">
                <a:solidFill>
                  <a:schemeClr val="accent4"/>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3" name="Text Placeholder 2"/>
          <p:cNvSpPr>
            <a:spLocks noGrp="1"/>
          </p:cNvSpPr>
          <p:nvPr>
            <p:ph type="body" sz="quarter" idx="36"/>
          </p:nvPr>
        </p:nvSpPr>
        <p:spPr>
          <a:xfrm>
            <a:off x="1511300" y="4117669"/>
            <a:ext cx="4213755" cy="640753"/>
          </a:xfrm>
        </p:spPr>
        <p:txBody>
          <a:bodyPr>
            <a:normAutofit/>
          </a:bodyPr>
          <a:lstStyle>
            <a:lvl1pPr algn="l">
              <a:defRPr sz="1100">
                <a:solidFill>
                  <a:schemeClr val="accent5"/>
                </a:solidFill>
              </a:defRPr>
            </a:lvl1pPr>
          </a:lstStyle>
          <a:p>
            <a:pPr lvl="0"/>
            <a:r>
              <a:rPr lang="en-US" dirty="0"/>
              <a:t>Click to edit Master text styles</a:t>
            </a:r>
          </a:p>
        </p:txBody>
      </p:sp>
      <p:sp>
        <p:nvSpPr>
          <p:cNvPr id="24" name="Text Placeholder 4"/>
          <p:cNvSpPr>
            <a:spLocks noGrp="1"/>
          </p:cNvSpPr>
          <p:nvPr>
            <p:ph type="body" sz="quarter" idx="37" hasCustomPrompt="1"/>
          </p:nvPr>
        </p:nvSpPr>
        <p:spPr>
          <a:xfrm>
            <a:off x="1508233" y="5250265"/>
            <a:ext cx="4215731" cy="427144"/>
          </a:xfrm>
        </p:spPr>
        <p:txBody>
          <a:bodyPr/>
          <a:lstStyle>
            <a:lvl1pPr algn="l">
              <a:defRPr b="1" baseline="0">
                <a:solidFill>
                  <a:schemeClr val="accent4"/>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5" name="Text Placeholder 2"/>
          <p:cNvSpPr>
            <a:spLocks noGrp="1"/>
          </p:cNvSpPr>
          <p:nvPr>
            <p:ph type="body" sz="quarter" idx="38"/>
          </p:nvPr>
        </p:nvSpPr>
        <p:spPr>
          <a:xfrm>
            <a:off x="1509730" y="5625806"/>
            <a:ext cx="4213755" cy="640753"/>
          </a:xfrm>
        </p:spPr>
        <p:txBody>
          <a:bodyPr>
            <a:normAutofit/>
          </a:bodyPr>
          <a:lstStyle>
            <a:lvl1pPr algn="l">
              <a:defRPr sz="1100">
                <a:solidFill>
                  <a:schemeClr val="accent5"/>
                </a:solidFill>
              </a:defRPr>
            </a:lvl1pPr>
          </a:lstStyle>
          <a:p>
            <a:pPr lvl="0"/>
            <a:r>
              <a:rPr lang="en-US" dirty="0"/>
              <a:t>Click to edit Master text styles</a:t>
            </a:r>
          </a:p>
        </p:txBody>
      </p:sp>
      <p:sp>
        <p:nvSpPr>
          <p:cNvPr id="17" name="Subtitle 2"/>
          <p:cNvSpPr>
            <a:spLocks noGrp="1"/>
          </p:cNvSpPr>
          <p:nvPr>
            <p:ph type="subTitle" idx="1"/>
          </p:nvPr>
        </p:nvSpPr>
        <p:spPr>
          <a:xfrm>
            <a:off x="6261101" y="1310177"/>
            <a:ext cx="2541086" cy="3650223"/>
          </a:xfrm>
        </p:spPr>
        <p:txBody>
          <a:bodyPr>
            <a:normAutofit/>
          </a:bodyPr>
          <a:lstStyle>
            <a:lvl1pPr marL="0" indent="0" algn="r">
              <a:lnSpc>
                <a:spcPct val="120000"/>
              </a:lnSpc>
              <a:buNone/>
              <a:defRPr sz="1400" b="1"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21" name="Straight Connector 20"/>
          <p:cNvCxnSpPr/>
          <p:nvPr userDrawn="1"/>
        </p:nvCxnSpPr>
        <p:spPr>
          <a:xfrm>
            <a:off x="8421588" y="5485988"/>
            <a:ext cx="380599"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27" name="Text Placeholder 4"/>
          <p:cNvSpPr>
            <a:spLocks noGrp="1"/>
          </p:cNvSpPr>
          <p:nvPr>
            <p:ph type="body" sz="quarter" idx="39" hasCustomPrompt="1"/>
          </p:nvPr>
        </p:nvSpPr>
        <p:spPr>
          <a:xfrm>
            <a:off x="6261101" y="5677409"/>
            <a:ext cx="2541086" cy="427144"/>
          </a:xfrm>
        </p:spPr>
        <p:txBody>
          <a:bodyPr/>
          <a:lstStyle>
            <a:lvl1pPr algn="r">
              <a:defRPr b="0"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Jonathan Doe</a:t>
            </a:r>
          </a:p>
        </p:txBody>
      </p:sp>
      <p:sp>
        <p:nvSpPr>
          <p:cNvPr id="28" name="Title 1"/>
          <p:cNvSpPr>
            <a:spLocks noGrp="1"/>
          </p:cNvSpPr>
          <p:nvPr>
            <p:ph type="ctrTitle"/>
          </p:nvPr>
        </p:nvSpPr>
        <p:spPr>
          <a:xfrm>
            <a:off x="361950" y="506552"/>
            <a:ext cx="4612458" cy="675437"/>
          </a:xfrm>
        </p:spPr>
        <p:txBody>
          <a:bodyPr/>
          <a:lstStyle>
            <a:lvl1pPr>
              <a:defRPr>
                <a:solidFill>
                  <a:schemeClr val="accent4"/>
                </a:solidFill>
              </a:defRPr>
            </a:lvl1pPr>
          </a:lstStyle>
          <a:p>
            <a:r>
              <a:rPr lang="en-US" dirty="0"/>
              <a:t>Click to edit Master title style</a:t>
            </a:r>
          </a:p>
        </p:txBody>
      </p:sp>
      <p:cxnSp>
        <p:nvCxnSpPr>
          <p:cNvPr id="29" name="Straight Connector 28"/>
          <p:cNvCxnSpPr/>
          <p:nvPr userDrawn="1"/>
        </p:nvCxnSpPr>
        <p:spPr>
          <a:xfrm>
            <a:off x="448277" y="1181989"/>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
          <p:cNvSpPr>
            <a:spLocks noGrp="1"/>
          </p:cNvSpPr>
          <p:nvPr>
            <p:ph type="body" sz="quarter" idx="43" hasCustomPrompt="1"/>
          </p:nvPr>
        </p:nvSpPr>
        <p:spPr>
          <a:xfrm>
            <a:off x="412059" y="3742129"/>
            <a:ext cx="914400" cy="914400"/>
          </a:xfrm>
          <a:prstGeom prst="round1Rect">
            <a:avLst>
              <a:gd name="adj" fmla="val 13199"/>
            </a:avLst>
          </a:prstGeom>
          <a:solidFill>
            <a:srgbClr val="76BD45"/>
          </a:solidFill>
          <a:ln w="19050" cmpd="sng">
            <a:noFill/>
          </a:ln>
        </p:spPr>
        <p:txBody>
          <a:bodyPr/>
          <a:lstStyle/>
          <a:p>
            <a:r>
              <a:rPr lang="en-US" dirty="0"/>
              <a:t> </a:t>
            </a:r>
          </a:p>
        </p:txBody>
      </p:sp>
      <p:sp>
        <p:nvSpPr>
          <p:cNvPr id="19" name="Text Placeholder 1"/>
          <p:cNvSpPr>
            <a:spLocks noGrp="1"/>
          </p:cNvSpPr>
          <p:nvPr>
            <p:ph type="body" sz="quarter" idx="44" hasCustomPrompt="1"/>
          </p:nvPr>
        </p:nvSpPr>
        <p:spPr>
          <a:xfrm>
            <a:off x="412059" y="5250265"/>
            <a:ext cx="914400" cy="914400"/>
          </a:xfrm>
          <a:prstGeom prst="round1Rect">
            <a:avLst>
              <a:gd name="adj" fmla="val 13199"/>
            </a:avLst>
          </a:prstGeom>
          <a:solidFill>
            <a:srgbClr val="76BD45"/>
          </a:solidFill>
          <a:ln w="19050" cmpd="sng">
            <a:noFill/>
          </a:ln>
        </p:spPr>
        <p:txBody>
          <a:bodyPr/>
          <a:lstStyle/>
          <a:p>
            <a:r>
              <a:rPr lang="en-US" dirty="0"/>
              <a:t> </a:t>
            </a:r>
          </a:p>
        </p:txBody>
      </p:sp>
    </p:spTree>
    <p:extLst>
      <p:ext uri="{BB962C8B-B14F-4D97-AF65-F5344CB8AC3E}">
        <p14:creationId xmlns:p14="http://schemas.microsoft.com/office/powerpoint/2010/main" val="117421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bg/>
                                          </p:spTgt>
                                        </p:tgtEl>
                                        <p:attrNameLst>
                                          <p:attrName>style.visibility</p:attrName>
                                        </p:attrNameLst>
                                      </p:cBhvr>
                                      <p:to>
                                        <p:strVal val="visible"/>
                                      </p:to>
                                    </p:set>
                                    <p:animEffect transition="in" filter="fade">
                                      <p:cBhvr>
                                        <p:cTn id="7" dur="500"/>
                                        <p:tgtEl>
                                          <p:spTgt spid="26">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Effect transition="in" filter="fade">
                                      <p:cBhvr>
                                        <p:cTn id="11"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animBg="1">
        <p:tmplLst>
          <p:tmpl>
            <p:tnLst>
              <p:par>
                <p:cTn presetID="10"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21_Title Slide">
    <p:spTree>
      <p:nvGrpSpPr>
        <p:cNvPr id="1" name=""/>
        <p:cNvGrpSpPr/>
        <p:nvPr/>
      </p:nvGrpSpPr>
      <p:grpSpPr>
        <a:xfrm>
          <a:off x="0" y="0"/>
          <a:ext cx="0" cy="0"/>
          <a:chOff x="0" y="0"/>
          <a:chExt cx="0" cy="0"/>
        </a:xfrm>
      </p:grpSpPr>
      <p:sp>
        <p:nvSpPr>
          <p:cNvPr id="18" name="Text Placeholder 20"/>
          <p:cNvSpPr>
            <a:spLocks noGrp="1"/>
          </p:cNvSpPr>
          <p:nvPr>
            <p:ph type="body" sz="quarter" idx="41" hasCustomPrompt="1"/>
          </p:nvPr>
        </p:nvSpPr>
        <p:spPr>
          <a:xfrm>
            <a:off x="2" y="3"/>
            <a:ext cx="5011715" cy="6857999"/>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19" name="Text Placeholder 20"/>
          <p:cNvSpPr>
            <a:spLocks noGrp="1"/>
          </p:cNvSpPr>
          <p:nvPr>
            <p:ph type="body" sz="quarter" idx="30" hasCustomPrompt="1"/>
          </p:nvPr>
        </p:nvSpPr>
        <p:spPr>
          <a:xfrm>
            <a:off x="4551933" y="644303"/>
            <a:ext cx="914400" cy="91440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1" name="Text Placeholder 4"/>
          <p:cNvSpPr>
            <a:spLocks noGrp="1"/>
          </p:cNvSpPr>
          <p:nvPr>
            <p:ph type="body" sz="quarter" idx="23" hasCustomPrompt="1"/>
          </p:nvPr>
        </p:nvSpPr>
        <p:spPr>
          <a:xfrm>
            <a:off x="5589364" y="756759"/>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5590934" y="1049026"/>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15" name="Title 1"/>
          <p:cNvSpPr>
            <a:spLocks noGrp="1"/>
          </p:cNvSpPr>
          <p:nvPr>
            <p:ph type="title"/>
          </p:nvPr>
        </p:nvSpPr>
        <p:spPr>
          <a:xfrm>
            <a:off x="457200" y="833820"/>
            <a:ext cx="3835400" cy="939233"/>
          </a:xfrm>
        </p:spPr>
        <p:txBody>
          <a:bodyPr/>
          <a:lstStyle/>
          <a:p>
            <a:r>
              <a:rPr lang="en-US" dirty="0"/>
              <a:t>Click to edit Master title style</a:t>
            </a:r>
          </a:p>
        </p:txBody>
      </p:sp>
      <p:cxnSp>
        <p:nvCxnSpPr>
          <p:cNvPr id="17" name="Straight Connector 16"/>
          <p:cNvCxnSpPr/>
          <p:nvPr userDrawn="1"/>
        </p:nvCxnSpPr>
        <p:spPr>
          <a:xfrm>
            <a:off x="457200" y="1773051"/>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21" name="Subtitle 2"/>
          <p:cNvSpPr>
            <a:spLocks noGrp="1"/>
          </p:cNvSpPr>
          <p:nvPr>
            <p:ph type="subTitle" idx="1"/>
          </p:nvPr>
        </p:nvSpPr>
        <p:spPr>
          <a:xfrm>
            <a:off x="457200" y="2018466"/>
            <a:ext cx="3835400" cy="4278999"/>
          </a:xfrm>
        </p:spPr>
        <p:txBody>
          <a:bodyPr>
            <a:normAutofit/>
          </a:bodyPr>
          <a:lstStyle>
            <a:lvl1pPr marL="0" indent="0" algn="l">
              <a:buNone/>
              <a:defRPr sz="1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0" name="Text Placeholder 20"/>
          <p:cNvSpPr>
            <a:spLocks noGrp="1"/>
          </p:cNvSpPr>
          <p:nvPr>
            <p:ph type="body" sz="quarter" idx="42" hasCustomPrompt="1"/>
          </p:nvPr>
        </p:nvSpPr>
        <p:spPr>
          <a:xfrm>
            <a:off x="4551933" y="2069266"/>
            <a:ext cx="914400" cy="91440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3" name="Text Placeholder 4"/>
          <p:cNvSpPr>
            <a:spLocks noGrp="1"/>
          </p:cNvSpPr>
          <p:nvPr>
            <p:ph type="body" sz="quarter" idx="43" hasCustomPrompt="1"/>
          </p:nvPr>
        </p:nvSpPr>
        <p:spPr>
          <a:xfrm>
            <a:off x="5589364" y="2181722"/>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4" name="Text Placeholder 2"/>
          <p:cNvSpPr>
            <a:spLocks noGrp="1"/>
          </p:cNvSpPr>
          <p:nvPr>
            <p:ph type="body" sz="quarter" idx="44"/>
          </p:nvPr>
        </p:nvSpPr>
        <p:spPr>
          <a:xfrm>
            <a:off x="5590934" y="2473989"/>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45" name="Text Placeholder 20"/>
          <p:cNvSpPr>
            <a:spLocks noGrp="1"/>
          </p:cNvSpPr>
          <p:nvPr>
            <p:ph type="body" sz="quarter" idx="45" hasCustomPrompt="1"/>
          </p:nvPr>
        </p:nvSpPr>
        <p:spPr>
          <a:xfrm>
            <a:off x="4551933" y="3491666"/>
            <a:ext cx="914400" cy="91440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6" name="Text Placeholder 4"/>
          <p:cNvSpPr>
            <a:spLocks noGrp="1"/>
          </p:cNvSpPr>
          <p:nvPr>
            <p:ph type="body" sz="quarter" idx="46" hasCustomPrompt="1"/>
          </p:nvPr>
        </p:nvSpPr>
        <p:spPr>
          <a:xfrm>
            <a:off x="5589364" y="3604122"/>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7" name="Text Placeholder 2"/>
          <p:cNvSpPr>
            <a:spLocks noGrp="1"/>
          </p:cNvSpPr>
          <p:nvPr>
            <p:ph type="body" sz="quarter" idx="47"/>
          </p:nvPr>
        </p:nvSpPr>
        <p:spPr>
          <a:xfrm>
            <a:off x="5590934" y="3896389"/>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
        <p:nvSpPr>
          <p:cNvPr id="48" name="Text Placeholder 20"/>
          <p:cNvSpPr>
            <a:spLocks noGrp="1"/>
          </p:cNvSpPr>
          <p:nvPr>
            <p:ph type="body" sz="quarter" idx="48" hasCustomPrompt="1"/>
          </p:nvPr>
        </p:nvSpPr>
        <p:spPr>
          <a:xfrm>
            <a:off x="4551933" y="4914066"/>
            <a:ext cx="914400" cy="91440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9" name="Text Placeholder 4"/>
          <p:cNvSpPr>
            <a:spLocks noGrp="1"/>
          </p:cNvSpPr>
          <p:nvPr>
            <p:ph type="body" sz="quarter" idx="49" hasCustomPrompt="1"/>
          </p:nvPr>
        </p:nvSpPr>
        <p:spPr>
          <a:xfrm>
            <a:off x="5589364" y="5026522"/>
            <a:ext cx="3349691" cy="427144"/>
          </a:xfrm>
        </p:spPr>
        <p:txBody>
          <a:bodyPr/>
          <a:lstStyle>
            <a:lvl1pPr algn="l">
              <a:defRPr b="1" baseline="0">
                <a:solidFill>
                  <a:srgbClr val="464749"/>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50" name="Text Placeholder 2"/>
          <p:cNvSpPr>
            <a:spLocks noGrp="1"/>
          </p:cNvSpPr>
          <p:nvPr>
            <p:ph type="body" sz="quarter" idx="50"/>
          </p:nvPr>
        </p:nvSpPr>
        <p:spPr>
          <a:xfrm>
            <a:off x="5590934" y="5318789"/>
            <a:ext cx="3348121" cy="724025"/>
          </a:xfrm>
        </p:spPr>
        <p:txBody>
          <a:bodyPr>
            <a:normAutofit/>
          </a:bodyPr>
          <a:lstStyle>
            <a:lvl1pPr algn="l">
              <a:defRPr sz="1100">
                <a:solidFill>
                  <a:schemeClr val="accent5"/>
                </a:solidFill>
              </a:defRPr>
            </a:lvl1pPr>
          </a:lstStyle>
          <a:p>
            <a:pPr lvl="0"/>
            <a:r>
              <a:rPr lang="en-US" dirty="0"/>
              <a:t>Click to edit Master text styles</a:t>
            </a:r>
          </a:p>
        </p:txBody>
      </p:sp>
    </p:spTree>
    <p:extLst>
      <p:ext uri="{BB962C8B-B14F-4D97-AF65-F5344CB8AC3E}">
        <p14:creationId xmlns:p14="http://schemas.microsoft.com/office/powerpoint/2010/main" val="286269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bg/>
                                          </p:spTgt>
                                        </p:tgtEl>
                                        <p:attrNameLst>
                                          <p:attrName>style.visibility</p:attrName>
                                        </p:attrNameLst>
                                      </p:cBhvr>
                                      <p:to>
                                        <p:strVal val="visible"/>
                                      </p:to>
                                    </p:set>
                                    <p:animEffect transition="in" filter="fade">
                                      <p:cBhvr>
                                        <p:cTn id="7" dur="500"/>
                                        <p:tgtEl>
                                          <p:spTgt spid="18">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9">
                                            <p:bg/>
                                          </p:spTgt>
                                        </p:tgtEl>
                                        <p:attrNameLst>
                                          <p:attrName>style.visibility</p:attrName>
                                        </p:attrNameLst>
                                      </p:cBhvr>
                                      <p:to>
                                        <p:strVal val="visible"/>
                                      </p:to>
                                    </p:set>
                                    <p:animEffect transition="in" filter="fade">
                                      <p:cBhvr>
                                        <p:cTn id="15" dur="500"/>
                                        <p:tgtEl>
                                          <p:spTgt spid="19">
                                            <p:bg/>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9">
                                            <p:txEl>
                                              <p:pRg st="0" end="0"/>
                                            </p:txEl>
                                          </p:spTgt>
                                        </p:tgtEl>
                                        <p:attrNameLst>
                                          <p:attrName>style.visibility</p:attrName>
                                        </p:attrNameLst>
                                      </p:cBhvr>
                                      <p:to>
                                        <p:strVal val="visible"/>
                                      </p:to>
                                    </p:set>
                                    <p:animEffect transition="in" filter="fade">
                                      <p:cBhvr>
                                        <p:cTn id="19" dur="500"/>
                                        <p:tgtEl>
                                          <p:spTgt spid="19">
                                            <p:txEl>
                                              <p:pRg st="0" end="0"/>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40">
                                            <p:bg/>
                                          </p:spTgt>
                                        </p:tgtEl>
                                        <p:attrNameLst>
                                          <p:attrName>style.visibility</p:attrName>
                                        </p:attrNameLst>
                                      </p:cBhvr>
                                      <p:to>
                                        <p:strVal val="visible"/>
                                      </p:to>
                                    </p:set>
                                    <p:animEffect transition="in" filter="fade">
                                      <p:cBhvr>
                                        <p:cTn id="23" dur="500"/>
                                        <p:tgtEl>
                                          <p:spTgt spid="40">
                                            <p:bg/>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0">
                                            <p:txEl>
                                              <p:pRg st="0" end="0"/>
                                            </p:txEl>
                                          </p:spTgt>
                                        </p:tgtEl>
                                        <p:attrNameLst>
                                          <p:attrName>style.visibility</p:attrName>
                                        </p:attrNameLst>
                                      </p:cBhvr>
                                      <p:to>
                                        <p:strVal val="visible"/>
                                      </p:to>
                                    </p:set>
                                    <p:animEffect transition="in" filter="fade">
                                      <p:cBhvr>
                                        <p:cTn id="27" dur="500"/>
                                        <p:tgtEl>
                                          <p:spTgt spid="40">
                                            <p:txEl>
                                              <p:pRg st="0" end="0"/>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5">
                                            <p:bg/>
                                          </p:spTgt>
                                        </p:tgtEl>
                                        <p:attrNameLst>
                                          <p:attrName>style.visibility</p:attrName>
                                        </p:attrNameLst>
                                      </p:cBhvr>
                                      <p:to>
                                        <p:strVal val="visible"/>
                                      </p:to>
                                    </p:set>
                                    <p:animEffect transition="in" filter="fade">
                                      <p:cBhvr>
                                        <p:cTn id="31" dur="500"/>
                                        <p:tgtEl>
                                          <p:spTgt spid="45">
                                            <p:bg/>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45">
                                            <p:txEl>
                                              <p:pRg st="0" end="0"/>
                                            </p:txEl>
                                          </p:spTgt>
                                        </p:tgtEl>
                                        <p:attrNameLst>
                                          <p:attrName>style.visibility</p:attrName>
                                        </p:attrNameLst>
                                      </p:cBhvr>
                                      <p:to>
                                        <p:strVal val="visible"/>
                                      </p:to>
                                    </p:set>
                                    <p:animEffect transition="in" filter="fade">
                                      <p:cBhvr>
                                        <p:cTn id="35" dur="500"/>
                                        <p:tgtEl>
                                          <p:spTgt spid="45">
                                            <p:txEl>
                                              <p:pRg st="0" end="0"/>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48">
                                            <p:bg/>
                                          </p:spTgt>
                                        </p:tgtEl>
                                        <p:attrNameLst>
                                          <p:attrName>style.visibility</p:attrName>
                                        </p:attrNameLst>
                                      </p:cBhvr>
                                      <p:to>
                                        <p:strVal val="visible"/>
                                      </p:to>
                                    </p:set>
                                    <p:animEffect transition="in" filter="fade">
                                      <p:cBhvr>
                                        <p:cTn id="39" dur="500"/>
                                        <p:tgtEl>
                                          <p:spTgt spid="48">
                                            <p:bg/>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48">
                                            <p:txEl>
                                              <p:pRg st="0" end="0"/>
                                            </p:txEl>
                                          </p:spTgt>
                                        </p:tgtEl>
                                        <p:attrNameLst>
                                          <p:attrName>style.visibility</p:attrName>
                                        </p:attrNameLst>
                                      </p:cBhvr>
                                      <p:to>
                                        <p:strVal val="visible"/>
                                      </p:to>
                                    </p:set>
                                    <p:animEffect transition="in" filter="fade">
                                      <p:cBhvr>
                                        <p:cTn id="43" dur="500"/>
                                        <p:tgtEl>
                                          <p:spTgt spid="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animBg="1">
        <p:tmplLst>
          <p:tmpl>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build="p" animBg="1">
        <p:tmplLst>
          <p:tmpl>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40" grpId="0" build="p" animBg="1">
        <p:tmplLst>
          <p:tmpl>
            <p:tnLst>
              <p:par>
                <p:cTn presetID="10"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5" grpId="0" build="p" animBg="1">
        <p:tmplLst>
          <p:tmpl>
            <p:tnLst>
              <p:par>
                <p:cTn presetID="10" presetClass="entr" presetSubtype="0"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P spid="48" grpId="0" build="p" animBg="1">
        <p:tmplLst>
          <p:tmpl>
            <p:tnLst>
              <p:par>
                <p:cTn presetID="10" presetClass="entr" presetSubtype="0" fill="hold" nodeType="after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Lst>
      </p:bldP>
    </p:bld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7" name="Text Placeholder 20"/>
          <p:cNvSpPr>
            <a:spLocks noGrp="1"/>
          </p:cNvSpPr>
          <p:nvPr>
            <p:ph type="body" sz="quarter" idx="41" hasCustomPrompt="1"/>
          </p:nvPr>
        </p:nvSpPr>
        <p:spPr>
          <a:xfrm>
            <a:off x="0" y="2610334"/>
            <a:ext cx="9144000" cy="4247669"/>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19" name="Picture Placeholder 11"/>
          <p:cNvSpPr>
            <a:spLocks noGrp="1"/>
          </p:cNvSpPr>
          <p:nvPr>
            <p:ph type="pic" sz="quarter" idx="15"/>
          </p:nvPr>
        </p:nvSpPr>
        <p:spPr>
          <a:xfrm>
            <a:off x="5218227" y="0"/>
            <a:ext cx="3646373" cy="6858000"/>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15" name="Title 1"/>
          <p:cNvSpPr>
            <a:spLocks noGrp="1"/>
          </p:cNvSpPr>
          <p:nvPr>
            <p:ph type="ctrTitle"/>
          </p:nvPr>
        </p:nvSpPr>
        <p:spPr>
          <a:xfrm>
            <a:off x="361950" y="964683"/>
            <a:ext cx="4612458" cy="675437"/>
          </a:xfrm>
        </p:spPr>
        <p:txBody>
          <a:bodyPr/>
          <a:lstStyle>
            <a:lvl1pPr>
              <a:defRPr>
                <a:solidFill>
                  <a:schemeClr val="accent4"/>
                </a:solidFill>
              </a:defRPr>
            </a:lvl1pPr>
          </a:lstStyle>
          <a:p>
            <a:r>
              <a:rPr lang="en-US" dirty="0"/>
              <a:t>Click to edit Master title style</a:t>
            </a:r>
          </a:p>
        </p:txBody>
      </p:sp>
      <p:sp>
        <p:nvSpPr>
          <p:cNvPr id="17" name="Subtitle 2"/>
          <p:cNvSpPr>
            <a:spLocks noGrp="1"/>
          </p:cNvSpPr>
          <p:nvPr>
            <p:ph type="subTitle" idx="1"/>
          </p:nvPr>
        </p:nvSpPr>
        <p:spPr>
          <a:xfrm>
            <a:off x="361950" y="2916047"/>
            <a:ext cx="4612458" cy="3598024"/>
          </a:xfrm>
        </p:spPr>
        <p:txBody>
          <a:bodyPr>
            <a:normAutofit/>
          </a:bodyPr>
          <a:lstStyle>
            <a:lvl1pPr marL="0" indent="0" algn="l">
              <a:buNone/>
              <a:defRPr sz="1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21" name="Straight Connector 20"/>
          <p:cNvCxnSpPr/>
          <p:nvPr userDrawn="1"/>
        </p:nvCxnSpPr>
        <p:spPr>
          <a:xfrm>
            <a:off x="448277" y="1804731"/>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323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500"/>
                                        <p:tgtEl>
                                          <p:spTgt spid="7">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tmplLst>
          <p:tmpl>
            <p:tnLst>
              <p:par>
                <p:cTn presetID="10" presetClass="entr" presetSubtype="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3_Title Slide">
    <p:spTree>
      <p:nvGrpSpPr>
        <p:cNvPr id="1" name=""/>
        <p:cNvGrpSpPr/>
        <p:nvPr/>
      </p:nvGrpSpPr>
      <p:grpSpPr>
        <a:xfrm>
          <a:off x="0" y="0"/>
          <a:ext cx="0" cy="0"/>
          <a:chOff x="0" y="0"/>
          <a:chExt cx="0" cy="0"/>
        </a:xfrm>
      </p:grpSpPr>
      <p:sp>
        <p:nvSpPr>
          <p:cNvPr id="19" name="Picture Placeholder 11"/>
          <p:cNvSpPr>
            <a:spLocks noGrp="1"/>
          </p:cNvSpPr>
          <p:nvPr>
            <p:ph type="pic" sz="quarter" idx="15"/>
          </p:nvPr>
        </p:nvSpPr>
        <p:spPr>
          <a:xfrm>
            <a:off x="5218227" y="0"/>
            <a:ext cx="3524053" cy="6858000"/>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15" name="Title 1"/>
          <p:cNvSpPr>
            <a:spLocks noGrp="1"/>
          </p:cNvSpPr>
          <p:nvPr>
            <p:ph type="ctrTitle"/>
          </p:nvPr>
        </p:nvSpPr>
        <p:spPr>
          <a:xfrm>
            <a:off x="361950" y="626963"/>
            <a:ext cx="4612458" cy="675437"/>
          </a:xfrm>
        </p:spPr>
        <p:txBody>
          <a:bodyPr/>
          <a:lstStyle>
            <a:lvl1pPr>
              <a:defRPr>
                <a:solidFill>
                  <a:schemeClr val="accent4"/>
                </a:solidFill>
              </a:defRPr>
            </a:lvl1pPr>
          </a:lstStyle>
          <a:p>
            <a:r>
              <a:rPr lang="en-US" dirty="0"/>
              <a:t>Click to edit Master title style</a:t>
            </a:r>
          </a:p>
        </p:txBody>
      </p:sp>
      <p:sp>
        <p:nvSpPr>
          <p:cNvPr id="17" name="Subtitle 2"/>
          <p:cNvSpPr>
            <a:spLocks noGrp="1"/>
          </p:cNvSpPr>
          <p:nvPr>
            <p:ph type="subTitle" idx="1"/>
          </p:nvPr>
        </p:nvSpPr>
        <p:spPr>
          <a:xfrm>
            <a:off x="361950" y="2916047"/>
            <a:ext cx="4612458" cy="3598024"/>
          </a:xfrm>
        </p:spPr>
        <p:txBody>
          <a:bodyPr>
            <a:normAutofit/>
          </a:bodyPr>
          <a:lstStyle>
            <a:lvl1pPr marL="0" indent="0" algn="l">
              <a:buNone/>
              <a:defRPr sz="1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21" name="Straight Connector 20"/>
          <p:cNvCxnSpPr/>
          <p:nvPr userDrawn="1"/>
        </p:nvCxnSpPr>
        <p:spPr>
          <a:xfrm>
            <a:off x="448277" y="1467012"/>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2812927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24" name="Text Placeholder 1"/>
          <p:cNvSpPr>
            <a:spLocks noGrp="1"/>
          </p:cNvSpPr>
          <p:nvPr>
            <p:ph type="body" sz="quarter" idx="31" hasCustomPrompt="1"/>
          </p:nvPr>
        </p:nvSpPr>
        <p:spPr>
          <a:xfrm>
            <a:off x="343026" y="4312620"/>
            <a:ext cx="2057206" cy="2103496"/>
          </a:xfrm>
          <a:prstGeom prst="round1Rect">
            <a:avLst>
              <a:gd name="adj" fmla="val 0"/>
            </a:avLst>
          </a:prstGeom>
          <a:solidFill>
            <a:schemeClr val="accent4"/>
          </a:solidFill>
          <a:ln w="19050" cmpd="sng">
            <a:noFill/>
          </a:ln>
        </p:spPr>
        <p:txBody>
          <a:bodyPr/>
          <a:lstStyle/>
          <a:p>
            <a:r>
              <a:rPr lang="en-US" dirty="0"/>
              <a:t> </a:t>
            </a:r>
          </a:p>
        </p:txBody>
      </p:sp>
      <p:sp>
        <p:nvSpPr>
          <p:cNvPr id="25" name="Text Placeholder 1"/>
          <p:cNvSpPr>
            <a:spLocks noGrp="1"/>
          </p:cNvSpPr>
          <p:nvPr>
            <p:ph type="body" sz="quarter" idx="32" hasCustomPrompt="1"/>
          </p:nvPr>
        </p:nvSpPr>
        <p:spPr>
          <a:xfrm>
            <a:off x="2511573" y="2044633"/>
            <a:ext cx="2029247" cy="2101905"/>
          </a:xfrm>
          <a:prstGeom prst="round1Rect">
            <a:avLst>
              <a:gd name="adj" fmla="val 0"/>
            </a:avLst>
          </a:prstGeom>
          <a:solidFill>
            <a:srgbClr val="76BD45"/>
          </a:solidFill>
          <a:ln w="19050" cmpd="sng">
            <a:noFill/>
          </a:ln>
        </p:spPr>
        <p:txBody>
          <a:bodyPr/>
          <a:lstStyle/>
          <a:p>
            <a:r>
              <a:rPr lang="en-US" dirty="0"/>
              <a:t> </a:t>
            </a:r>
          </a:p>
        </p:txBody>
      </p:sp>
      <p:sp>
        <p:nvSpPr>
          <p:cNvPr id="32" name="Text Placeholder 1"/>
          <p:cNvSpPr>
            <a:spLocks noGrp="1"/>
          </p:cNvSpPr>
          <p:nvPr>
            <p:ph type="body" sz="quarter" idx="35" hasCustomPrompt="1"/>
          </p:nvPr>
        </p:nvSpPr>
        <p:spPr>
          <a:xfrm>
            <a:off x="4676255" y="4300036"/>
            <a:ext cx="2057206" cy="2103496"/>
          </a:xfrm>
          <a:prstGeom prst="round1Rect">
            <a:avLst>
              <a:gd name="adj" fmla="val 0"/>
            </a:avLst>
          </a:prstGeom>
          <a:solidFill>
            <a:schemeClr val="accent3"/>
          </a:solidFill>
          <a:ln w="19050" cmpd="sng">
            <a:noFill/>
          </a:ln>
        </p:spPr>
        <p:txBody>
          <a:bodyPr/>
          <a:lstStyle/>
          <a:p>
            <a:r>
              <a:rPr lang="en-US" dirty="0"/>
              <a:t> </a:t>
            </a:r>
          </a:p>
        </p:txBody>
      </p:sp>
      <p:sp>
        <p:nvSpPr>
          <p:cNvPr id="33" name="Text Placeholder 1"/>
          <p:cNvSpPr>
            <a:spLocks noGrp="1"/>
          </p:cNvSpPr>
          <p:nvPr>
            <p:ph type="body" sz="quarter" idx="36" hasCustomPrompt="1"/>
          </p:nvPr>
        </p:nvSpPr>
        <p:spPr>
          <a:xfrm>
            <a:off x="6844795" y="2050064"/>
            <a:ext cx="2057206" cy="2103496"/>
          </a:xfrm>
          <a:prstGeom prst="round1Rect">
            <a:avLst>
              <a:gd name="adj" fmla="val 0"/>
            </a:avLst>
          </a:prstGeom>
          <a:solidFill>
            <a:schemeClr val="accent2"/>
          </a:solidFill>
          <a:ln w="19050" cmpd="sng">
            <a:noFill/>
          </a:ln>
        </p:spPr>
        <p:txBody>
          <a:bodyPr/>
          <a:lstStyle/>
          <a:p>
            <a:r>
              <a:rPr lang="en-US" dirty="0"/>
              <a:t> </a:t>
            </a:r>
          </a:p>
        </p:txBody>
      </p:sp>
      <p:sp>
        <p:nvSpPr>
          <p:cNvPr id="6" name="Slide Number Placeholder 5"/>
          <p:cNvSpPr>
            <a:spLocks noGrp="1"/>
          </p:cNvSpPr>
          <p:nvPr>
            <p:ph type="sldNum" sz="quarter" idx="12"/>
          </p:nvPr>
        </p:nvSpPr>
        <p:spPr>
          <a:xfrm>
            <a:off x="6442230" y="6416115"/>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343025" y="2044641"/>
            <a:ext cx="2057206" cy="2108929"/>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cxnSp>
        <p:nvCxnSpPr>
          <p:cNvPr id="18" name="Straight Connector 17"/>
          <p:cNvCxnSpPr/>
          <p:nvPr userDrawn="1"/>
        </p:nvCxnSpPr>
        <p:spPr>
          <a:xfrm>
            <a:off x="3109414" y="3432177"/>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Picture Placeholder 11"/>
          <p:cNvSpPr>
            <a:spLocks noGrp="1"/>
          </p:cNvSpPr>
          <p:nvPr>
            <p:ph type="pic" sz="quarter" idx="14"/>
          </p:nvPr>
        </p:nvSpPr>
        <p:spPr>
          <a:xfrm>
            <a:off x="2511566" y="4304672"/>
            <a:ext cx="2057205" cy="2108928"/>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21" name="Title 1"/>
          <p:cNvSpPr>
            <a:spLocks noGrp="1"/>
          </p:cNvSpPr>
          <p:nvPr>
            <p:ph type="title"/>
          </p:nvPr>
        </p:nvSpPr>
        <p:spPr>
          <a:xfrm>
            <a:off x="457200" y="274649"/>
            <a:ext cx="8229600" cy="601911"/>
          </a:xfrm>
        </p:spPr>
        <p:txBody>
          <a:bodyPr/>
          <a:lstStyle>
            <a:lvl1pPr algn="ctr">
              <a:defRPr>
                <a:solidFill>
                  <a:srgbClr val="464749"/>
                </a:solidFill>
              </a:defRPr>
            </a:lvl1pPr>
          </a:lstStyle>
          <a:p>
            <a:r>
              <a:rPr lang="en-US" dirty="0"/>
              <a:t>Click to edit Master title style</a:t>
            </a:r>
          </a:p>
        </p:txBody>
      </p:sp>
      <p:cxnSp>
        <p:nvCxnSpPr>
          <p:cNvPr id="22" name="Straight Connector 21"/>
          <p:cNvCxnSpPr/>
          <p:nvPr userDrawn="1"/>
        </p:nvCxnSpPr>
        <p:spPr>
          <a:xfrm>
            <a:off x="4138608" y="876549"/>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23" name="Subtitle 2"/>
          <p:cNvSpPr>
            <a:spLocks noGrp="1"/>
          </p:cNvSpPr>
          <p:nvPr>
            <p:ph type="subTitle" idx="1"/>
          </p:nvPr>
        </p:nvSpPr>
        <p:spPr>
          <a:xfrm>
            <a:off x="457200" y="1275730"/>
            <a:ext cx="8229600" cy="537133"/>
          </a:xfrm>
        </p:spPr>
        <p:txBody>
          <a:bodyPr>
            <a:normAutofit/>
          </a:bodyPr>
          <a:lstStyle>
            <a:lvl1pPr marL="0" indent="0" algn="ctr">
              <a:buNone/>
              <a:defRPr sz="1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7" name="Picture Placeholder 11"/>
          <p:cNvSpPr>
            <a:spLocks noGrp="1"/>
          </p:cNvSpPr>
          <p:nvPr>
            <p:ph type="pic" sz="quarter" idx="15"/>
          </p:nvPr>
        </p:nvSpPr>
        <p:spPr>
          <a:xfrm>
            <a:off x="4676255" y="2044641"/>
            <a:ext cx="2057206" cy="2108929"/>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cxnSp>
        <p:nvCxnSpPr>
          <p:cNvPr id="28" name="Straight Connector 27"/>
          <p:cNvCxnSpPr/>
          <p:nvPr userDrawn="1"/>
        </p:nvCxnSpPr>
        <p:spPr>
          <a:xfrm>
            <a:off x="7442644" y="3432177"/>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1" name="Picture Placeholder 11"/>
          <p:cNvSpPr>
            <a:spLocks noGrp="1"/>
          </p:cNvSpPr>
          <p:nvPr>
            <p:ph type="pic" sz="quarter" idx="16"/>
          </p:nvPr>
        </p:nvSpPr>
        <p:spPr>
          <a:xfrm>
            <a:off x="6844797" y="4304672"/>
            <a:ext cx="2057205" cy="2108928"/>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36" name="Text Placeholder 4"/>
          <p:cNvSpPr>
            <a:spLocks noGrp="1"/>
          </p:cNvSpPr>
          <p:nvPr>
            <p:ph type="body" sz="quarter" idx="23" hasCustomPrompt="1"/>
          </p:nvPr>
        </p:nvSpPr>
        <p:spPr>
          <a:xfrm>
            <a:off x="373184" y="4528170"/>
            <a:ext cx="1998536" cy="876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a:t>
            </a:r>
            <a:br>
              <a:rPr lang="en-US" dirty="0"/>
            </a:br>
            <a:r>
              <a:rPr lang="en-US" dirty="0"/>
              <a:t>title style</a:t>
            </a:r>
          </a:p>
        </p:txBody>
      </p:sp>
      <p:sp>
        <p:nvSpPr>
          <p:cNvPr id="37" name="Text Placeholder 2"/>
          <p:cNvSpPr>
            <a:spLocks noGrp="1"/>
          </p:cNvSpPr>
          <p:nvPr>
            <p:ph type="body" sz="quarter" idx="24"/>
          </p:nvPr>
        </p:nvSpPr>
        <p:spPr>
          <a:xfrm>
            <a:off x="373185" y="5404729"/>
            <a:ext cx="1997599" cy="1011388"/>
          </a:xfrm>
        </p:spPr>
        <p:txBody>
          <a:bodyPr>
            <a:normAutofit/>
          </a:bodyPr>
          <a:lstStyle>
            <a:lvl1pPr algn="ctr">
              <a:defRPr sz="1100">
                <a:solidFill>
                  <a:srgbClr val="FFFFFF"/>
                </a:solidFill>
              </a:defRPr>
            </a:lvl1pPr>
          </a:lstStyle>
          <a:p>
            <a:pPr lvl="0"/>
            <a:r>
              <a:rPr lang="en-US" dirty="0"/>
              <a:t>Click to edit Master text styles</a:t>
            </a:r>
          </a:p>
        </p:txBody>
      </p:sp>
      <p:sp>
        <p:nvSpPr>
          <p:cNvPr id="38" name="Text Placeholder 4"/>
          <p:cNvSpPr>
            <a:spLocks noGrp="1"/>
          </p:cNvSpPr>
          <p:nvPr>
            <p:ph type="body" sz="quarter" idx="25" hasCustomPrompt="1"/>
          </p:nvPr>
        </p:nvSpPr>
        <p:spPr>
          <a:xfrm>
            <a:off x="2543214" y="2258593"/>
            <a:ext cx="1998536" cy="876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a:t>
            </a:r>
            <a:br>
              <a:rPr lang="en-US" dirty="0"/>
            </a:br>
            <a:r>
              <a:rPr lang="en-US" dirty="0"/>
              <a:t>title style</a:t>
            </a:r>
          </a:p>
        </p:txBody>
      </p:sp>
      <p:sp>
        <p:nvSpPr>
          <p:cNvPr id="39" name="Text Placeholder 2"/>
          <p:cNvSpPr>
            <a:spLocks noGrp="1"/>
          </p:cNvSpPr>
          <p:nvPr>
            <p:ph type="body" sz="quarter" idx="26"/>
          </p:nvPr>
        </p:nvSpPr>
        <p:spPr>
          <a:xfrm>
            <a:off x="2543215" y="3135151"/>
            <a:ext cx="1997599" cy="1011388"/>
          </a:xfrm>
        </p:spPr>
        <p:txBody>
          <a:bodyPr>
            <a:normAutofit/>
          </a:bodyPr>
          <a:lstStyle>
            <a:lvl1pPr algn="ctr">
              <a:defRPr sz="1100">
                <a:solidFill>
                  <a:srgbClr val="FFFFFF"/>
                </a:solidFill>
              </a:defRPr>
            </a:lvl1pPr>
          </a:lstStyle>
          <a:p>
            <a:pPr lvl="0"/>
            <a:r>
              <a:rPr lang="en-US" dirty="0"/>
              <a:t>Click to edit Master text styles</a:t>
            </a:r>
          </a:p>
        </p:txBody>
      </p:sp>
      <p:sp>
        <p:nvSpPr>
          <p:cNvPr id="40" name="Text Placeholder 4"/>
          <p:cNvSpPr>
            <a:spLocks noGrp="1"/>
          </p:cNvSpPr>
          <p:nvPr>
            <p:ph type="body" sz="quarter" idx="27" hasCustomPrompt="1"/>
          </p:nvPr>
        </p:nvSpPr>
        <p:spPr>
          <a:xfrm>
            <a:off x="4711227" y="4515586"/>
            <a:ext cx="1998536" cy="876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a:t>
            </a:r>
            <a:br>
              <a:rPr lang="en-US" dirty="0"/>
            </a:br>
            <a:r>
              <a:rPr lang="en-US" dirty="0"/>
              <a:t>title style</a:t>
            </a:r>
          </a:p>
        </p:txBody>
      </p:sp>
      <p:sp>
        <p:nvSpPr>
          <p:cNvPr id="41" name="Text Placeholder 2"/>
          <p:cNvSpPr>
            <a:spLocks noGrp="1"/>
          </p:cNvSpPr>
          <p:nvPr>
            <p:ph type="body" sz="quarter" idx="28"/>
          </p:nvPr>
        </p:nvSpPr>
        <p:spPr>
          <a:xfrm>
            <a:off x="4711228" y="5392145"/>
            <a:ext cx="1997599" cy="1011388"/>
          </a:xfrm>
        </p:spPr>
        <p:txBody>
          <a:bodyPr>
            <a:normAutofit/>
          </a:bodyPr>
          <a:lstStyle>
            <a:lvl1pPr algn="ctr">
              <a:defRPr sz="1100">
                <a:solidFill>
                  <a:srgbClr val="FFFFFF"/>
                </a:solidFill>
              </a:defRPr>
            </a:lvl1pPr>
          </a:lstStyle>
          <a:p>
            <a:pPr lvl="0"/>
            <a:r>
              <a:rPr lang="en-US" dirty="0"/>
              <a:t>Click to edit Master text styles</a:t>
            </a:r>
          </a:p>
        </p:txBody>
      </p:sp>
      <p:sp>
        <p:nvSpPr>
          <p:cNvPr id="42" name="Text Placeholder 4"/>
          <p:cNvSpPr>
            <a:spLocks noGrp="1"/>
          </p:cNvSpPr>
          <p:nvPr>
            <p:ph type="body" sz="quarter" idx="29" hasCustomPrompt="1"/>
          </p:nvPr>
        </p:nvSpPr>
        <p:spPr>
          <a:xfrm>
            <a:off x="6880824" y="2258593"/>
            <a:ext cx="1998536" cy="876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a:t>
            </a:r>
            <a:br>
              <a:rPr lang="en-US" dirty="0"/>
            </a:br>
            <a:r>
              <a:rPr lang="en-US" dirty="0"/>
              <a:t>title style</a:t>
            </a:r>
          </a:p>
        </p:txBody>
      </p:sp>
      <p:sp>
        <p:nvSpPr>
          <p:cNvPr id="43" name="Text Placeholder 2"/>
          <p:cNvSpPr>
            <a:spLocks noGrp="1"/>
          </p:cNvSpPr>
          <p:nvPr>
            <p:ph type="body" sz="quarter" idx="30"/>
          </p:nvPr>
        </p:nvSpPr>
        <p:spPr>
          <a:xfrm>
            <a:off x="6880825" y="3135151"/>
            <a:ext cx="1997599" cy="1011388"/>
          </a:xfrm>
        </p:spPr>
        <p:txBody>
          <a:bodyPr>
            <a:normAutofit/>
          </a:bodyPr>
          <a:lstStyle>
            <a:lvl1pPr algn="ctr">
              <a:defRPr sz="1100">
                <a:solidFill>
                  <a:srgbClr val="FFFFFF"/>
                </a:solidFill>
              </a:defRPr>
            </a:lvl1pPr>
          </a:lstStyle>
          <a:p>
            <a:pPr lvl="0"/>
            <a:r>
              <a:rPr lang="en-US" dirty="0"/>
              <a:t>Click to edit Master text styles</a:t>
            </a:r>
          </a:p>
        </p:txBody>
      </p:sp>
    </p:spTree>
    <p:extLst>
      <p:ext uri="{BB962C8B-B14F-4D97-AF65-F5344CB8AC3E}">
        <p14:creationId xmlns:p14="http://schemas.microsoft.com/office/powerpoint/2010/main" val="221837549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FS Humana"/>
                <a:cs typeface="FS Human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pPr defTabSz="457200"/>
            <a:endParaRPr>
              <a:solidFill>
                <a:srgbClr val="504E26">
                  <a:tint val="75000"/>
                </a:srgbClr>
              </a:solidFill>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pPr defTabSz="457200"/>
            <a:fld id="{1D8BD707-D9CF-40AE-B4C6-C98DA3205C09}" type="datetimeFigureOut">
              <a:rPr lang="en-US">
                <a:solidFill>
                  <a:srgbClr val="504E26">
                    <a:tint val="75000"/>
                  </a:srgbClr>
                </a:solidFill>
              </a:rPr>
              <a:pPr defTabSz="457200"/>
              <a:t>8/19/2020</a:t>
            </a:fld>
            <a:endParaRPr lang="en-US">
              <a:solidFill>
                <a:srgbClr val="504E26">
                  <a:tint val="75000"/>
                </a:srgb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srgbClr val="504E26">
                    <a:tint val="75000"/>
                  </a:srgbClr>
                </a:solidFill>
              </a:rPr>
              <a:pPr/>
              <a:t>‹#›</a:t>
            </a:fld>
            <a:endParaRPr>
              <a:solidFill>
                <a:srgbClr val="504E26">
                  <a:tint val="75000"/>
                </a:srgbClr>
              </a:solidFill>
            </a:endParaRPr>
          </a:p>
        </p:txBody>
      </p:sp>
    </p:spTree>
    <p:extLst>
      <p:ext uri="{BB962C8B-B14F-4D97-AF65-F5344CB8AC3E}">
        <p14:creationId xmlns:p14="http://schemas.microsoft.com/office/powerpoint/2010/main" val="2454005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6_Title Slide">
    <p:spTree>
      <p:nvGrpSpPr>
        <p:cNvPr id="1" name=""/>
        <p:cNvGrpSpPr/>
        <p:nvPr/>
      </p:nvGrpSpPr>
      <p:grpSpPr>
        <a:xfrm>
          <a:off x="0" y="0"/>
          <a:ext cx="0" cy="0"/>
          <a:chOff x="0" y="0"/>
          <a:chExt cx="0" cy="0"/>
        </a:xfrm>
      </p:grpSpPr>
      <p:sp>
        <p:nvSpPr>
          <p:cNvPr id="8" name="Text Placeholder 20"/>
          <p:cNvSpPr>
            <a:spLocks noGrp="1"/>
          </p:cNvSpPr>
          <p:nvPr>
            <p:ph type="body" sz="quarter" idx="28" hasCustomPrompt="1"/>
          </p:nvPr>
        </p:nvSpPr>
        <p:spPr>
          <a:xfrm>
            <a:off x="0" y="-1"/>
            <a:ext cx="2821146" cy="6858001"/>
          </a:xfrm>
          <a:prstGeom prst="rect">
            <a:avLst/>
          </a:prstGeom>
          <a:solidFill>
            <a:srgbClr val="464749"/>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 name="Title 1"/>
          <p:cNvSpPr>
            <a:spLocks noGrp="1"/>
          </p:cNvSpPr>
          <p:nvPr>
            <p:ph type="ctrTitle"/>
          </p:nvPr>
        </p:nvSpPr>
        <p:spPr>
          <a:xfrm>
            <a:off x="3081457" y="587311"/>
            <a:ext cx="5746335" cy="675437"/>
          </a:xfrm>
        </p:spPr>
        <p:txBody>
          <a:bodyPr/>
          <a:lstStyle>
            <a:lvl1pPr>
              <a:defRPr>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3081457" y="1657103"/>
            <a:ext cx="5746335" cy="4491331"/>
          </a:xfrm>
        </p:spPr>
        <p:txBody>
          <a:bodyPr>
            <a:normAutofit/>
          </a:bodyPr>
          <a:lstStyle>
            <a:lvl1pPr marL="0" indent="0" algn="l">
              <a:buNone/>
              <a:defRPr sz="1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Tree>
    <p:extLst>
      <p:ext uri="{BB962C8B-B14F-4D97-AF65-F5344CB8AC3E}">
        <p14:creationId xmlns:p14="http://schemas.microsoft.com/office/powerpoint/2010/main" val="155009370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General Title">
    <p:spTree>
      <p:nvGrpSpPr>
        <p:cNvPr id="1" name=""/>
        <p:cNvGrpSpPr/>
        <p:nvPr/>
      </p:nvGrpSpPr>
      <p:grpSpPr>
        <a:xfrm>
          <a:off x="0" y="0"/>
          <a:ext cx="0" cy="0"/>
          <a:chOff x="0" y="0"/>
          <a:chExt cx="0" cy="0"/>
        </a:xfrm>
      </p:grpSpPr>
      <p:sp>
        <p:nvSpPr>
          <p:cNvPr id="8" name="Title 1"/>
          <p:cNvSpPr>
            <a:spLocks noGrp="1"/>
          </p:cNvSpPr>
          <p:nvPr userDrawn="1">
            <p:ph type="ctrTitle"/>
          </p:nvPr>
        </p:nvSpPr>
        <p:spPr>
          <a:xfrm>
            <a:off x="347473" y="685801"/>
            <a:ext cx="5556250" cy="1839259"/>
          </a:xfrm>
        </p:spPr>
        <p:txBody>
          <a:bodyPr>
            <a:normAutofit/>
          </a:bodyPr>
          <a:lstStyle>
            <a:lvl1pPr algn="l" defTabSz="456704" rtl="0" eaLnBrk="1" latinLnBrk="0" hangingPunct="1">
              <a:lnSpc>
                <a:spcPct val="90000"/>
              </a:lnSpc>
              <a:spcBef>
                <a:spcPct val="0"/>
              </a:spcBef>
              <a:buNone/>
              <a:defRPr lang="en-US" sz="4000" kern="1200" dirty="0" smtClean="0">
                <a:solidFill>
                  <a:schemeClr val="bg2"/>
                </a:solidFill>
                <a:latin typeface="+mj-lt"/>
                <a:ea typeface="+mj-ea"/>
                <a:cs typeface="+mj-cs"/>
              </a:defRPr>
            </a:lvl1pPr>
          </a:lstStyle>
          <a:p>
            <a:r>
              <a:rPr lang="en-US" smtClean="0"/>
              <a:t>Click to edit Master title style</a:t>
            </a:r>
            <a:endParaRPr lang="en-US" dirty="0"/>
          </a:p>
        </p:txBody>
      </p:sp>
      <p:sp>
        <p:nvSpPr>
          <p:cNvPr id="9" name="Subtitle 2"/>
          <p:cNvSpPr>
            <a:spLocks noGrp="1"/>
          </p:cNvSpPr>
          <p:nvPr userDrawn="1">
            <p:ph type="subTitle" idx="1"/>
          </p:nvPr>
        </p:nvSpPr>
        <p:spPr>
          <a:xfrm>
            <a:off x="347473" y="2576983"/>
            <a:ext cx="5556250" cy="1309220"/>
          </a:xfrm>
        </p:spPr>
        <p:txBody>
          <a:bodyPr>
            <a:normAutofit/>
          </a:bodyPr>
          <a:lstStyle>
            <a:lvl1pPr marL="0" indent="0" algn="l" defTabSz="456704" rtl="0" eaLnBrk="1" latinLnBrk="0" hangingPunct="1">
              <a:spcBef>
                <a:spcPct val="20000"/>
              </a:spcBef>
              <a:buFont typeface="Arial"/>
              <a:buNone/>
              <a:defRPr lang="en-US" sz="2400" kern="1200" dirty="0" smtClean="0">
                <a:solidFill>
                  <a:schemeClr val="accent2">
                    <a:lumMod val="75000"/>
                  </a:schemeClr>
                </a:solidFill>
                <a:latin typeface="+mn-lt"/>
                <a:ea typeface="+mn-ea"/>
                <a:cs typeface="+mn-cs"/>
              </a:defRPr>
            </a:lvl1pPr>
            <a:lvl2pPr marL="456704" indent="0" algn="ctr">
              <a:buNone/>
              <a:defRPr>
                <a:solidFill>
                  <a:schemeClr val="tx1">
                    <a:tint val="75000"/>
                  </a:schemeClr>
                </a:solidFill>
              </a:defRPr>
            </a:lvl2pPr>
            <a:lvl3pPr marL="913396" indent="0" algn="ctr">
              <a:buNone/>
              <a:defRPr>
                <a:solidFill>
                  <a:schemeClr val="tx1">
                    <a:tint val="75000"/>
                  </a:schemeClr>
                </a:solidFill>
              </a:defRPr>
            </a:lvl3pPr>
            <a:lvl4pPr marL="1370093" indent="0" algn="ctr">
              <a:buNone/>
              <a:defRPr>
                <a:solidFill>
                  <a:schemeClr val="tx1">
                    <a:tint val="75000"/>
                  </a:schemeClr>
                </a:solidFill>
              </a:defRPr>
            </a:lvl4pPr>
            <a:lvl5pPr marL="1826787" indent="0" algn="ctr">
              <a:buNone/>
              <a:defRPr>
                <a:solidFill>
                  <a:schemeClr val="tx1">
                    <a:tint val="75000"/>
                  </a:schemeClr>
                </a:solidFill>
              </a:defRPr>
            </a:lvl5pPr>
            <a:lvl6pPr marL="2283491" indent="0" algn="ctr">
              <a:buNone/>
              <a:defRPr>
                <a:solidFill>
                  <a:schemeClr val="tx1">
                    <a:tint val="75000"/>
                  </a:schemeClr>
                </a:solidFill>
              </a:defRPr>
            </a:lvl6pPr>
            <a:lvl7pPr marL="2740186" indent="0" algn="ctr">
              <a:buNone/>
              <a:defRPr>
                <a:solidFill>
                  <a:schemeClr val="tx1">
                    <a:tint val="75000"/>
                  </a:schemeClr>
                </a:solidFill>
              </a:defRPr>
            </a:lvl7pPr>
            <a:lvl8pPr marL="3196883" indent="0" algn="ctr">
              <a:buNone/>
              <a:defRPr>
                <a:solidFill>
                  <a:schemeClr val="tx1">
                    <a:tint val="75000"/>
                  </a:schemeClr>
                </a:solidFill>
              </a:defRPr>
            </a:lvl8pPr>
            <a:lvl9pPr marL="3653576" indent="0" algn="ctr">
              <a:buNone/>
              <a:defRPr>
                <a:solidFill>
                  <a:schemeClr val="tx1">
                    <a:tint val="75000"/>
                  </a:schemeClr>
                </a:solidFill>
              </a:defRPr>
            </a:lvl9pPr>
          </a:lstStyle>
          <a:p>
            <a:r>
              <a:rPr lang="en-US" smtClean="0"/>
              <a:t>Click to edit Master subtitle style</a:t>
            </a:r>
            <a:endParaRPr lang="en-US" dirty="0"/>
          </a:p>
        </p:txBody>
      </p:sp>
      <p:sp>
        <p:nvSpPr>
          <p:cNvPr id="10" name="Text Placeholder 6"/>
          <p:cNvSpPr>
            <a:spLocks noGrp="1"/>
          </p:cNvSpPr>
          <p:nvPr userDrawn="1">
            <p:ph type="body" sz="quarter" idx="12"/>
          </p:nvPr>
        </p:nvSpPr>
        <p:spPr>
          <a:xfrm>
            <a:off x="347525" y="3886500"/>
            <a:ext cx="5536315" cy="1022351"/>
          </a:xfrm>
        </p:spPr>
        <p:txBody>
          <a:bodyPr>
            <a:normAutofit/>
          </a:bodyPr>
          <a:lstStyle>
            <a:lvl1pPr marL="0" indent="0">
              <a:spcBef>
                <a:spcPts val="0"/>
              </a:spcBef>
              <a:buNone/>
              <a:defRPr sz="1600">
                <a:solidFill>
                  <a:schemeClr val="accent4"/>
                </a:solidFill>
              </a:defRPr>
            </a:lvl1pPr>
          </a:lstStyle>
          <a:p>
            <a:pPr lvl="0"/>
            <a:r>
              <a:rPr lang="en-US" smtClean="0"/>
              <a:t>Click to edit Master text styles</a:t>
            </a:r>
          </a:p>
        </p:txBody>
      </p:sp>
      <p:pic>
        <p:nvPicPr>
          <p:cNvPr id="6" name="Picture 5" descr="hum_rgb_pos.em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0145" y="6002011"/>
            <a:ext cx="2105066" cy="667460"/>
          </a:xfrm>
          <a:prstGeom prst="rect">
            <a:avLst/>
          </a:prstGeom>
          <a:solidFill>
            <a:schemeClr val="bg1"/>
          </a:solidFill>
        </p:spPr>
      </p:pic>
      <p:sp>
        <p:nvSpPr>
          <p:cNvPr id="11" name="Footer Placeholder 2"/>
          <p:cNvSpPr>
            <a:spLocks noGrp="1"/>
          </p:cNvSpPr>
          <p:nvPr>
            <p:ph type="ftr" sz="quarter" idx="14"/>
          </p:nvPr>
        </p:nvSpPr>
        <p:spPr>
          <a:xfrm>
            <a:off x="332121" y="6617734"/>
            <a:ext cx="4114800" cy="213279"/>
          </a:xfrm>
        </p:spPr>
        <p:txBody>
          <a:bodyPr/>
          <a:lstStyle/>
          <a:p>
            <a:endParaRPr lang="en-US" dirty="0">
              <a:solidFill>
                <a:srgbClr val="D5D5D5">
                  <a:lumMod val="50000"/>
                </a:srgbClr>
              </a:solidFill>
            </a:endParaRPr>
          </a:p>
        </p:txBody>
      </p:sp>
    </p:spTree>
    <p:extLst>
      <p:ext uri="{BB962C8B-B14F-4D97-AF65-F5344CB8AC3E}">
        <p14:creationId xmlns:p14="http://schemas.microsoft.com/office/powerpoint/2010/main" val="3714227889"/>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General TItle 1">
    <p:spTree>
      <p:nvGrpSpPr>
        <p:cNvPr id="1" name=""/>
        <p:cNvGrpSpPr/>
        <p:nvPr/>
      </p:nvGrpSpPr>
      <p:grpSpPr>
        <a:xfrm>
          <a:off x="0" y="0"/>
          <a:ext cx="0" cy="0"/>
          <a:chOff x="0" y="0"/>
          <a:chExt cx="0" cy="0"/>
        </a:xfrm>
      </p:grpSpPr>
      <p:sp>
        <p:nvSpPr>
          <p:cNvPr id="8" name="Title 1"/>
          <p:cNvSpPr>
            <a:spLocks noGrp="1"/>
          </p:cNvSpPr>
          <p:nvPr userDrawn="1">
            <p:ph type="ctrTitle"/>
          </p:nvPr>
        </p:nvSpPr>
        <p:spPr>
          <a:xfrm>
            <a:off x="758952" y="2078683"/>
            <a:ext cx="5556250" cy="1346736"/>
          </a:xfrm>
        </p:spPr>
        <p:txBody>
          <a:bodyPr>
            <a:normAutofit/>
          </a:bodyPr>
          <a:lstStyle>
            <a:lvl1pPr algn="l" defTabSz="456704" rtl="0" eaLnBrk="1" latinLnBrk="0" hangingPunct="1">
              <a:lnSpc>
                <a:spcPct val="90000"/>
              </a:lnSpc>
              <a:spcBef>
                <a:spcPct val="0"/>
              </a:spcBef>
              <a:buNone/>
              <a:defRPr lang="en-US" sz="4000" kern="1200" dirty="0" smtClean="0">
                <a:solidFill>
                  <a:schemeClr val="tx2"/>
                </a:solidFill>
                <a:latin typeface="+mj-lt"/>
                <a:ea typeface="+mj-ea"/>
                <a:cs typeface="+mj-cs"/>
              </a:defRPr>
            </a:lvl1pPr>
          </a:lstStyle>
          <a:p>
            <a:r>
              <a:rPr lang="en-US" smtClean="0"/>
              <a:t>Click to edit Master title style</a:t>
            </a:r>
            <a:endParaRPr lang="en-US" dirty="0"/>
          </a:p>
        </p:txBody>
      </p:sp>
      <p:sp>
        <p:nvSpPr>
          <p:cNvPr id="9" name="Subtitle 2"/>
          <p:cNvSpPr>
            <a:spLocks noGrp="1"/>
          </p:cNvSpPr>
          <p:nvPr userDrawn="1">
            <p:ph type="subTitle" idx="1"/>
          </p:nvPr>
        </p:nvSpPr>
        <p:spPr>
          <a:xfrm>
            <a:off x="758952" y="3436495"/>
            <a:ext cx="5556250" cy="927100"/>
          </a:xfrm>
        </p:spPr>
        <p:txBody>
          <a:bodyPr>
            <a:normAutofit/>
          </a:bodyPr>
          <a:lstStyle>
            <a:lvl1pPr marL="0" indent="0" algn="l" defTabSz="456704" rtl="0" eaLnBrk="1" latinLnBrk="0" hangingPunct="1">
              <a:spcBef>
                <a:spcPct val="20000"/>
              </a:spcBef>
              <a:buFont typeface="Arial"/>
              <a:buNone/>
              <a:defRPr lang="en-US" sz="2400" kern="1200" dirty="0" smtClean="0">
                <a:solidFill>
                  <a:schemeClr val="accent2">
                    <a:lumMod val="75000"/>
                  </a:schemeClr>
                </a:solidFill>
                <a:latin typeface="+mn-lt"/>
                <a:ea typeface="+mn-ea"/>
                <a:cs typeface="+mn-cs"/>
              </a:defRPr>
            </a:lvl1pPr>
            <a:lvl2pPr marL="456704" indent="0" algn="ctr">
              <a:buNone/>
              <a:defRPr>
                <a:solidFill>
                  <a:schemeClr val="tx1">
                    <a:tint val="75000"/>
                  </a:schemeClr>
                </a:solidFill>
              </a:defRPr>
            </a:lvl2pPr>
            <a:lvl3pPr marL="913396" indent="0" algn="ctr">
              <a:buNone/>
              <a:defRPr>
                <a:solidFill>
                  <a:schemeClr val="tx1">
                    <a:tint val="75000"/>
                  </a:schemeClr>
                </a:solidFill>
              </a:defRPr>
            </a:lvl3pPr>
            <a:lvl4pPr marL="1370093" indent="0" algn="ctr">
              <a:buNone/>
              <a:defRPr>
                <a:solidFill>
                  <a:schemeClr val="tx1">
                    <a:tint val="75000"/>
                  </a:schemeClr>
                </a:solidFill>
              </a:defRPr>
            </a:lvl4pPr>
            <a:lvl5pPr marL="1826787" indent="0" algn="ctr">
              <a:buNone/>
              <a:defRPr>
                <a:solidFill>
                  <a:schemeClr val="tx1">
                    <a:tint val="75000"/>
                  </a:schemeClr>
                </a:solidFill>
              </a:defRPr>
            </a:lvl5pPr>
            <a:lvl6pPr marL="2283491" indent="0" algn="ctr">
              <a:buNone/>
              <a:defRPr>
                <a:solidFill>
                  <a:schemeClr val="tx1">
                    <a:tint val="75000"/>
                  </a:schemeClr>
                </a:solidFill>
              </a:defRPr>
            </a:lvl6pPr>
            <a:lvl7pPr marL="2740186" indent="0" algn="ctr">
              <a:buNone/>
              <a:defRPr>
                <a:solidFill>
                  <a:schemeClr val="tx1">
                    <a:tint val="75000"/>
                  </a:schemeClr>
                </a:solidFill>
              </a:defRPr>
            </a:lvl7pPr>
            <a:lvl8pPr marL="3196883" indent="0" algn="ctr">
              <a:buNone/>
              <a:defRPr>
                <a:solidFill>
                  <a:schemeClr val="tx1">
                    <a:tint val="75000"/>
                  </a:schemeClr>
                </a:solidFill>
              </a:defRPr>
            </a:lvl8pPr>
            <a:lvl9pPr marL="3653576" indent="0" algn="ctr">
              <a:buNone/>
              <a:defRPr>
                <a:solidFill>
                  <a:schemeClr val="tx1">
                    <a:tint val="75000"/>
                  </a:schemeClr>
                </a:solidFill>
              </a:defRPr>
            </a:lvl9pPr>
          </a:lstStyle>
          <a:p>
            <a:r>
              <a:rPr lang="en-US" smtClean="0"/>
              <a:t>Click to edit Master subtitle style</a:t>
            </a:r>
            <a:endParaRPr lang="en-US" dirty="0"/>
          </a:p>
        </p:txBody>
      </p:sp>
      <p:sp>
        <p:nvSpPr>
          <p:cNvPr id="10" name="Text Placeholder 6"/>
          <p:cNvSpPr>
            <a:spLocks noGrp="1"/>
          </p:cNvSpPr>
          <p:nvPr userDrawn="1">
            <p:ph type="body" sz="quarter" idx="12"/>
          </p:nvPr>
        </p:nvSpPr>
        <p:spPr>
          <a:xfrm>
            <a:off x="5739889" y="4549031"/>
            <a:ext cx="1619250" cy="1022351"/>
          </a:xfrm>
        </p:spPr>
        <p:txBody>
          <a:bodyPr>
            <a:normAutofit/>
          </a:bodyPr>
          <a:lstStyle>
            <a:lvl1pPr marL="0" indent="0">
              <a:spcBef>
                <a:spcPts val="0"/>
              </a:spcBef>
              <a:buNone/>
              <a:defRPr sz="1600">
                <a:solidFill>
                  <a:schemeClr val="tx2"/>
                </a:solidFill>
              </a:defRPr>
            </a:lvl1pPr>
          </a:lstStyle>
          <a:p>
            <a:pPr lvl="0"/>
            <a:r>
              <a:rPr lang="en-US" smtClean="0"/>
              <a:t>Click to edit Master text styles</a:t>
            </a:r>
          </a:p>
        </p:txBody>
      </p:sp>
      <p:pic>
        <p:nvPicPr>
          <p:cNvPr id="6" name="Picture 5" descr="hum_rgb_pos.em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0145" y="6002011"/>
            <a:ext cx="2105066" cy="667460"/>
          </a:xfrm>
          <a:prstGeom prst="rect">
            <a:avLst/>
          </a:prstGeom>
          <a:solidFill>
            <a:schemeClr val="bg1"/>
          </a:solidFill>
        </p:spPr>
      </p:pic>
      <p:sp>
        <p:nvSpPr>
          <p:cNvPr id="11" name="Footer Placeholder 2"/>
          <p:cNvSpPr>
            <a:spLocks noGrp="1"/>
          </p:cNvSpPr>
          <p:nvPr>
            <p:ph type="ftr" sz="quarter" idx="14"/>
          </p:nvPr>
        </p:nvSpPr>
        <p:spPr>
          <a:xfrm>
            <a:off x="332121" y="6617734"/>
            <a:ext cx="4114800" cy="213279"/>
          </a:xfrm>
        </p:spPr>
        <p:txBody>
          <a:bodyPr/>
          <a:lstStyle/>
          <a:p>
            <a:endParaRPr lang="en-US" dirty="0">
              <a:solidFill>
                <a:srgbClr val="D5D5D5">
                  <a:lumMod val="50000"/>
                </a:srgbClr>
              </a:solidFill>
            </a:endParaRPr>
          </a:p>
        </p:txBody>
      </p:sp>
    </p:spTree>
    <p:extLst>
      <p:ext uri="{BB962C8B-B14F-4D97-AF65-F5344CB8AC3E}">
        <p14:creationId xmlns:p14="http://schemas.microsoft.com/office/powerpoint/2010/main" val="2692938587"/>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General Title 2">
    <p:spTree>
      <p:nvGrpSpPr>
        <p:cNvPr id="1" name=""/>
        <p:cNvGrpSpPr/>
        <p:nvPr/>
      </p:nvGrpSpPr>
      <p:grpSpPr>
        <a:xfrm>
          <a:off x="0" y="0"/>
          <a:ext cx="0" cy="0"/>
          <a:chOff x="0" y="0"/>
          <a:chExt cx="0" cy="0"/>
        </a:xfrm>
      </p:grpSpPr>
      <p:sp>
        <p:nvSpPr>
          <p:cNvPr id="8" name="Title 1"/>
          <p:cNvSpPr>
            <a:spLocks noGrp="1"/>
          </p:cNvSpPr>
          <p:nvPr userDrawn="1">
            <p:ph type="ctrTitle"/>
          </p:nvPr>
        </p:nvSpPr>
        <p:spPr>
          <a:xfrm>
            <a:off x="1973335" y="3108199"/>
            <a:ext cx="4424993" cy="1719072"/>
          </a:xfrm>
        </p:spPr>
        <p:txBody>
          <a:bodyPr>
            <a:normAutofit/>
          </a:bodyPr>
          <a:lstStyle>
            <a:lvl1pPr algn="l" defTabSz="456704" rtl="0" eaLnBrk="1" latinLnBrk="0" hangingPunct="1">
              <a:lnSpc>
                <a:spcPct val="90000"/>
              </a:lnSpc>
              <a:spcBef>
                <a:spcPct val="0"/>
              </a:spcBef>
              <a:buNone/>
              <a:defRPr lang="en-US" sz="4000" kern="1200" dirty="0" smtClean="0">
                <a:solidFill>
                  <a:schemeClr val="tx2"/>
                </a:solidFill>
                <a:latin typeface="+mj-lt"/>
                <a:ea typeface="+mj-ea"/>
                <a:cs typeface="+mj-cs"/>
              </a:defRPr>
            </a:lvl1pPr>
          </a:lstStyle>
          <a:p>
            <a:r>
              <a:rPr lang="en-US" smtClean="0"/>
              <a:t>Click to edit Master title style</a:t>
            </a:r>
            <a:endParaRPr lang="en-US" dirty="0"/>
          </a:p>
        </p:txBody>
      </p:sp>
      <p:sp>
        <p:nvSpPr>
          <p:cNvPr id="9" name="Subtitle 2"/>
          <p:cNvSpPr>
            <a:spLocks noGrp="1"/>
          </p:cNvSpPr>
          <p:nvPr userDrawn="1">
            <p:ph type="subTitle" idx="1"/>
          </p:nvPr>
        </p:nvSpPr>
        <p:spPr>
          <a:xfrm>
            <a:off x="1973335" y="4827271"/>
            <a:ext cx="4424993" cy="850376"/>
          </a:xfrm>
        </p:spPr>
        <p:txBody>
          <a:bodyPr>
            <a:normAutofit/>
          </a:bodyPr>
          <a:lstStyle>
            <a:lvl1pPr marL="0" indent="0" algn="l" defTabSz="456704" rtl="0" eaLnBrk="1" latinLnBrk="0" hangingPunct="1">
              <a:spcBef>
                <a:spcPct val="20000"/>
              </a:spcBef>
              <a:buFont typeface="Arial"/>
              <a:buNone/>
              <a:defRPr lang="en-US" sz="2400" kern="1200" dirty="0" smtClean="0">
                <a:solidFill>
                  <a:schemeClr val="accent2">
                    <a:lumMod val="75000"/>
                  </a:schemeClr>
                </a:solidFill>
                <a:latin typeface="+mn-lt"/>
                <a:ea typeface="+mn-ea"/>
                <a:cs typeface="+mn-cs"/>
              </a:defRPr>
            </a:lvl1pPr>
            <a:lvl2pPr marL="456704" indent="0" algn="ctr">
              <a:buNone/>
              <a:defRPr>
                <a:solidFill>
                  <a:schemeClr val="tx1">
                    <a:tint val="75000"/>
                  </a:schemeClr>
                </a:solidFill>
              </a:defRPr>
            </a:lvl2pPr>
            <a:lvl3pPr marL="913396" indent="0" algn="ctr">
              <a:buNone/>
              <a:defRPr>
                <a:solidFill>
                  <a:schemeClr val="tx1">
                    <a:tint val="75000"/>
                  </a:schemeClr>
                </a:solidFill>
              </a:defRPr>
            </a:lvl3pPr>
            <a:lvl4pPr marL="1370093" indent="0" algn="ctr">
              <a:buNone/>
              <a:defRPr>
                <a:solidFill>
                  <a:schemeClr val="tx1">
                    <a:tint val="75000"/>
                  </a:schemeClr>
                </a:solidFill>
              </a:defRPr>
            </a:lvl4pPr>
            <a:lvl5pPr marL="1826787" indent="0" algn="ctr">
              <a:buNone/>
              <a:defRPr>
                <a:solidFill>
                  <a:schemeClr val="tx1">
                    <a:tint val="75000"/>
                  </a:schemeClr>
                </a:solidFill>
              </a:defRPr>
            </a:lvl5pPr>
            <a:lvl6pPr marL="2283491" indent="0" algn="ctr">
              <a:buNone/>
              <a:defRPr>
                <a:solidFill>
                  <a:schemeClr val="tx1">
                    <a:tint val="75000"/>
                  </a:schemeClr>
                </a:solidFill>
              </a:defRPr>
            </a:lvl6pPr>
            <a:lvl7pPr marL="2740186" indent="0" algn="ctr">
              <a:buNone/>
              <a:defRPr>
                <a:solidFill>
                  <a:schemeClr val="tx1">
                    <a:tint val="75000"/>
                  </a:schemeClr>
                </a:solidFill>
              </a:defRPr>
            </a:lvl7pPr>
            <a:lvl8pPr marL="3196883" indent="0" algn="ctr">
              <a:buNone/>
              <a:defRPr>
                <a:solidFill>
                  <a:schemeClr val="tx1">
                    <a:tint val="75000"/>
                  </a:schemeClr>
                </a:solidFill>
              </a:defRPr>
            </a:lvl8pPr>
            <a:lvl9pPr marL="3653576" indent="0" algn="ctr">
              <a:buNone/>
              <a:defRPr>
                <a:solidFill>
                  <a:schemeClr val="tx1">
                    <a:tint val="75000"/>
                  </a:schemeClr>
                </a:solidFill>
              </a:defRPr>
            </a:lvl9pPr>
          </a:lstStyle>
          <a:p>
            <a:r>
              <a:rPr lang="en-US" smtClean="0"/>
              <a:t>Click to edit Master subtitle style</a:t>
            </a:r>
            <a:endParaRPr lang="en-US" dirty="0"/>
          </a:p>
        </p:txBody>
      </p:sp>
      <p:sp>
        <p:nvSpPr>
          <p:cNvPr id="10" name="Text Placeholder 6"/>
          <p:cNvSpPr>
            <a:spLocks noGrp="1"/>
          </p:cNvSpPr>
          <p:nvPr userDrawn="1">
            <p:ph type="body" sz="quarter" idx="12"/>
          </p:nvPr>
        </p:nvSpPr>
        <p:spPr>
          <a:xfrm>
            <a:off x="7120105" y="4396661"/>
            <a:ext cx="1471119" cy="1022351"/>
          </a:xfrm>
        </p:spPr>
        <p:txBody>
          <a:bodyPr>
            <a:normAutofit/>
          </a:bodyPr>
          <a:lstStyle>
            <a:lvl1pPr marL="0" indent="0">
              <a:spcBef>
                <a:spcPts val="0"/>
              </a:spcBef>
              <a:buNone/>
              <a:defRPr sz="1600">
                <a:solidFill>
                  <a:schemeClr val="tx2"/>
                </a:solidFill>
              </a:defRPr>
            </a:lvl1pPr>
          </a:lstStyle>
          <a:p>
            <a:pPr lvl="0"/>
            <a:r>
              <a:rPr lang="en-US" smtClean="0"/>
              <a:t>Click to edit Master text styles</a:t>
            </a:r>
          </a:p>
        </p:txBody>
      </p:sp>
      <p:pic>
        <p:nvPicPr>
          <p:cNvPr id="6" name="Picture 5" descr="hum_rgb_pos.em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0145" y="6002011"/>
            <a:ext cx="2105066" cy="667460"/>
          </a:xfrm>
          <a:prstGeom prst="rect">
            <a:avLst/>
          </a:prstGeom>
          <a:solidFill>
            <a:schemeClr val="bg1"/>
          </a:solidFill>
        </p:spPr>
      </p:pic>
      <p:sp>
        <p:nvSpPr>
          <p:cNvPr id="3" name="Footer Placeholder 2"/>
          <p:cNvSpPr>
            <a:spLocks noGrp="1"/>
          </p:cNvSpPr>
          <p:nvPr>
            <p:ph type="ftr" sz="quarter" idx="14"/>
          </p:nvPr>
        </p:nvSpPr>
        <p:spPr>
          <a:xfrm>
            <a:off x="332121" y="6617734"/>
            <a:ext cx="4114800" cy="213279"/>
          </a:xfrm>
        </p:spPr>
        <p:txBody>
          <a:bodyPr/>
          <a:lstStyle/>
          <a:p>
            <a:endParaRPr lang="en-US" dirty="0">
              <a:solidFill>
                <a:srgbClr val="D5D5D5">
                  <a:lumMod val="50000"/>
                </a:srgbClr>
              </a:solidFill>
            </a:endParaRPr>
          </a:p>
        </p:txBody>
      </p:sp>
    </p:spTree>
    <p:extLst>
      <p:ext uri="{BB962C8B-B14F-4D97-AF65-F5344CB8AC3E}">
        <p14:creationId xmlns:p14="http://schemas.microsoft.com/office/powerpoint/2010/main" val="2907033435"/>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General Title 3">
    <p:spTree>
      <p:nvGrpSpPr>
        <p:cNvPr id="1" name=""/>
        <p:cNvGrpSpPr/>
        <p:nvPr/>
      </p:nvGrpSpPr>
      <p:grpSpPr>
        <a:xfrm>
          <a:off x="0" y="0"/>
          <a:ext cx="0" cy="0"/>
          <a:chOff x="0" y="0"/>
          <a:chExt cx="0" cy="0"/>
        </a:xfrm>
      </p:grpSpPr>
      <p:sp>
        <p:nvSpPr>
          <p:cNvPr id="8" name="Title 1"/>
          <p:cNvSpPr>
            <a:spLocks noGrp="1"/>
          </p:cNvSpPr>
          <p:nvPr userDrawn="1">
            <p:ph type="ctrTitle"/>
          </p:nvPr>
        </p:nvSpPr>
        <p:spPr>
          <a:xfrm>
            <a:off x="761026" y="2862072"/>
            <a:ext cx="4424993" cy="1719072"/>
          </a:xfrm>
        </p:spPr>
        <p:txBody>
          <a:bodyPr>
            <a:normAutofit/>
          </a:bodyPr>
          <a:lstStyle>
            <a:lvl1pPr algn="l" defTabSz="456704" rtl="0" eaLnBrk="1" latinLnBrk="0" hangingPunct="1">
              <a:lnSpc>
                <a:spcPct val="90000"/>
              </a:lnSpc>
              <a:spcBef>
                <a:spcPct val="0"/>
              </a:spcBef>
              <a:buNone/>
              <a:defRPr lang="en-US" sz="4000" kern="1200" dirty="0" smtClean="0">
                <a:solidFill>
                  <a:schemeClr val="tx2"/>
                </a:solidFill>
                <a:latin typeface="+mj-lt"/>
                <a:ea typeface="+mj-ea"/>
                <a:cs typeface="+mj-cs"/>
              </a:defRPr>
            </a:lvl1pPr>
          </a:lstStyle>
          <a:p>
            <a:r>
              <a:rPr lang="en-US" smtClean="0"/>
              <a:t>Click to edit Master title style</a:t>
            </a:r>
            <a:endParaRPr lang="en-US" dirty="0"/>
          </a:p>
        </p:txBody>
      </p:sp>
      <p:sp>
        <p:nvSpPr>
          <p:cNvPr id="9" name="Subtitle 2"/>
          <p:cNvSpPr>
            <a:spLocks noGrp="1"/>
          </p:cNvSpPr>
          <p:nvPr userDrawn="1">
            <p:ph type="subTitle" idx="1"/>
          </p:nvPr>
        </p:nvSpPr>
        <p:spPr>
          <a:xfrm>
            <a:off x="761026" y="4581144"/>
            <a:ext cx="4424993" cy="1021797"/>
          </a:xfrm>
        </p:spPr>
        <p:txBody>
          <a:bodyPr>
            <a:normAutofit/>
          </a:bodyPr>
          <a:lstStyle>
            <a:lvl1pPr marL="0" indent="0" algn="l" defTabSz="456704" rtl="0" eaLnBrk="1" latinLnBrk="0" hangingPunct="1">
              <a:spcBef>
                <a:spcPct val="20000"/>
              </a:spcBef>
              <a:buFont typeface="Arial"/>
              <a:buNone/>
              <a:defRPr lang="en-US" sz="2400" kern="1200" dirty="0" smtClean="0">
                <a:solidFill>
                  <a:schemeClr val="accent2">
                    <a:lumMod val="75000"/>
                  </a:schemeClr>
                </a:solidFill>
                <a:latin typeface="+mn-lt"/>
                <a:ea typeface="+mn-ea"/>
                <a:cs typeface="+mn-cs"/>
              </a:defRPr>
            </a:lvl1pPr>
            <a:lvl2pPr marL="456704" indent="0" algn="ctr">
              <a:buNone/>
              <a:defRPr>
                <a:solidFill>
                  <a:schemeClr val="tx1">
                    <a:tint val="75000"/>
                  </a:schemeClr>
                </a:solidFill>
              </a:defRPr>
            </a:lvl2pPr>
            <a:lvl3pPr marL="913396" indent="0" algn="ctr">
              <a:buNone/>
              <a:defRPr>
                <a:solidFill>
                  <a:schemeClr val="tx1">
                    <a:tint val="75000"/>
                  </a:schemeClr>
                </a:solidFill>
              </a:defRPr>
            </a:lvl3pPr>
            <a:lvl4pPr marL="1370093" indent="0" algn="ctr">
              <a:buNone/>
              <a:defRPr>
                <a:solidFill>
                  <a:schemeClr val="tx1">
                    <a:tint val="75000"/>
                  </a:schemeClr>
                </a:solidFill>
              </a:defRPr>
            </a:lvl4pPr>
            <a:lvl5pPr marL="1826787" indent="0" algn="ctr">
              <a:buNone/>
              <a:defRPr>
                <a:solidFill>
                  <a:schemeClr val="tx1">
                    <a:tint val="75000"/>
                  </a:schemeClr>
                </a:solidFill>
              </a:defRPr>
            </a:lvl5pPr>
            <a:lvl6pPr marL="2283491" indent="0" algn="ctr">
              <a:buNone/>
              <a:defRPr>
                <a:solidFill>
                  <a:schemeClr val="tx1">
                    <a:tint val="75000"/>
                  </a:schemeClr>
                </a:solidFill>
              </a:defRPr>
            </a:lvl6pPr>
            <a:lvl7pPr marL="2740186" indent="0" algn="ctr">
              <a:buNone/>
              <a:defRPr>
                <a:solidFill>
                  <a:schemeClr val="tx1">
                    <a:tint val="75000"/>
                  </a:schemeClr>
                </a:solidFill>
              </a:defRPr>
            </a:lvl7pPr>
            <a:lvl8pPr marL="3196883" indent="0" algn="ctr">
              <a:buNone/>
              <a:defRPr>
                <a:solidFill>
                  <a:schemeClr val="tx1">
                    <a:tint val="75000"/>
                  </a:schemeClr>
                </a:solidFill>
              </a:defRPr>
            </a:lvl8pPr>
            <a:lvl9pPr marL="3653576" indent="0" algn="ctr">
              <a:buNone/>
              <a:defRPr>
                <a:solidFill>
                  <a:schemeClr val="tx1">
                    <a:tint val="75000"/>
                  </a:schemeClr>
                </a:solidFill>
              </a:defRPr>
            </a:lvl9pPr>
          </a:lstStyle>
          <a:p>
            <a:r>
              <a:rPr lang="en-US" smtClean="0"/>
              <a:t>Click to edit Master subtitle style</a:t>
            </a:r>
            <a:endParaRPr lang="en-US" dirty="0"/>
          </a:p>
        </p:txBody>
      </p:sp>
      <p:sp>
        <p:nvSpPr>
          <p:cNvPr id="10" name="Text Placeholder 6"/>
          <p:cNvSpPr>
            <a:spLocks noGrp="1"/>
          </p:cNvSpPr>
          <p:nvPr userDrawn="1">
            <p:ph type="body" sz="quarter" idx="12"/>
          </p:nvPr>
        </p:nvSpPr>
        <p:spPr>
          <a:xfrm>
            <a:off x="5830780" y="2751429"/>
            <a:ext cx="1619250" cy="1022351"/>
          </a:xfrm>
        </p:spPr>
        <p:txBody>
          <a:bodyPr>
            <a:normAutofit/>
          </a:bodyPr>
          <a:lstStyle>
            <a:lvl1pPr marL="0" indent="0">
              <a:spcBef>
                <a:spcPts val="0"/>
              </a:spcBef>
              <a:buNone/>
              <a:defRPr sz="1600">
                <a:solidFill>
                  <a:schemeClr val="tx2"/>
                </a:solidFill>
              </a:defRPr>
            </a:lvl1pPr>
          </a:lstStyle>
          <a:p>
            <a:pPr lvl="0"/>
            <a:r>
              <a:rPr lang="en-US" smtClean="0"/>
              <a:t>Click to edit Master text styles</a:t>
            </a:r>
          </a:p>
        </p:txBody>
      </p:sp>
      <p:pic>
        <p:nvPicPr>
          <p:cNvPr id="6" name="Picture 5" descr="hum_rgb_pos.em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0145" y="6002011"/>
            <a:ext cx="2105066" cy="667460"/>
          </a:xfrm>
          <a:prstGeom prst="rect">
            <a:avLst/>
          </a:prstGeom>
          <a:solidFill>
            <a:schemeClr val="bg1"/>
          </a:solidFill>
        </p:spPr>
      </p:pic>
      <p:sp>
        <p:nvSpPr>
          <p:cNvPr id="3" name="Footer Placeholder 2"/>
          <p:cNvSpPr>
            <a:spLocks noGrp="1"/>
          </p:cNvSpPr>
          <p:nvPr>
            <p:ph type="ftr" sz="quarter" idx="14"/>
          </p:nvPr>
        </p:nvSpPr>
        <p:spPr>
          <a:xfrm>
            <a:off x="332121" y="6617734"/>
            <a:ext cx="4114800" cy="213279"/>
          </a:xfrm>
        </p:spPr>
        <p:txBody>
          <a:bodyPr/>
          <a:lstStyle/>
          <a:p>
            <a:endParaRPr lang="en-US" dirty="0">
              <a:solidFill>
                <a:srgbClr val="D5D5D5">
                  <a:lumMod val="50000"/>
                </a:srgbClr>
              </a:solidFill>
            </a:endParaRPr>
          </a:p>
        </p:txBody>
      </p:sp>
    </p:spTree>
    <p:extLst>
      <p:ext uri="{BB962C8B-B14F-4D97-AF65-F5344CB8AC3E}">
        <p14:creationId xmlns:p14="http://schemas.microsoft.com/office/powerpoint/2010/main" val="2123739514"/>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General Title 4">
    <p:spTree>
      <p:nvGrpSpPr>
        <p:cNvPr id="1" name=""/>
        <p:cNvGrpSpPr/>
        <p:nvPr/>
      </p:nvGrpSpPr>
      <p:grpSpPr>
        <a:xfrm>
          <a:off x="0" y="0"/>
          <a:ext cx="0" cy="0"/>
          <a:chOff x="0" y="0"/>
          <a:chExt cx="0" cy="0"/>
        </a:xfrm>
      </p:grpSpPr>
      <p:sp>
        <p:nvSpPr>
          <p:cNvPr id="10" name="Text Placeholder 6"/>
          <p:cNvSpPr>
            <a:spLocks noGrp="1"/>
          </p:cNvSpPr>
          <p:nvPr userDrawn="1">
            <p:ph type="body" sz="quarter" idx="12"/>
          </p:nvPr>
        </p:nvSpPr>
        <p:spPr>
          <a:xfrm>
            <a:off x="6873151" y="2726178"/>
            <a:ext cx="1619250" cy="1022351"/>
          </a:xfrm>
        </p:spPr>
        <p:txBody>
          <a:bodyPr>
            <a:normAutofit/>
          </a:bodyPr>
          <a:lstStyle>
            <a:lvl1pPr marL="0" indent="0">
              <a:spcBef>
                <a:spcPts val="0"/>
              </a:spcBef>
              <a:buNone/>
              <a:defRPr sz="1600">
                <a:solidFill>
                  <a:schemeClr val="tx2"/>
                </a:solidFill>
              </a:defRPr>
            </a:lvl1pPr>
          </a:lstStyle>
          <a:p>
            <a:pPr lvl="0"/>
            <a:r>
              <a:rPr lang="en-US" smtClean="0"/>
              <a:t>Click to edit Master text styles</a:t>
            </a:r>
          </a:p>
        </p:txBody>
      </p:sp>
      <p:sp>
        <p:nvSpPr>
          <p:cNvPr id="6" name="Title 1"/>
          <p:cNvSpPr>
            <a:spLocks noGrp="1"/>
          </p:cNvSpPr>
          <p:nvPr>
            <p:ph type="ctrTitle"/>
          </p:nvPr>
        </p:nvSpPr>
        <p:spPr>
          <a:xfrm>
            <a:off x="758952" y="2863699"/>
            <a:ext cx="5556250" cy="1346736"/>
          </a:xfrm>
        </p:spPr>
        <p:txBody>
          <a:bodyPr>
            <a:normAutofit/>
          </a:bodyPr>
          <a:lstStyle>
            <a:lvl1pPr algn="l" defTabSz="456704" rtl="0" eaLnBrk="1" latinLnBrk="0" hangingPunct="1">
              <a:lnSpc>
                <a:spcPct val="90000"/>
              </a:lnSpc>
              <a:spcBef>
                <a:spcPct val="0"/>
              </a:spcBef>
              <a:buNone/>
              <a:defRPr lang="en-US" sz="4000" kern="1200" dirty="0" smtClean="0">
                <a:solidFill>
                  <a:schemeClr val="tx2"/>
                </a:solidFill>
                <a:latin typeface="+mj-lt"/>
                <a:ea typeface="+mj-ea"/>
                <a:cs typeface="+mj-cs"/>
              </a:defRPr>
            </a:lvl1pPr>
          </a:lstStyle>
          <a:p>
            <a:r>
              <a:rPr lang="en-US" smtClean="0"/>
              <a:t>Click to edit Master title style</a:t>
            </a:r>
            <a:endParaRPr lang="en-US" dirty="0"/>
          </a:p>
        </p:txBody>
      </p:sp>
      <p:sp>
        <p:nvSpPr>
          <p:cNvPr id="7" name="Subtitle 2"/>
          <p:cNvSpPr>
            <a:spLocks noGrp="1"/>
          </p:cNvSpPr>
          <p:nvPr>
            <p:ph type="subTitle" idx="1"/>
          </p:nvPr>
        </p:nvSpPr>
        <p:spPr>
          <a:xfrm>
            <a:off x="758952" y="4221539"/>
            <a:ext cx="5556250" cy="927100"/>
          </a:xfrm>
        </p:spPr>
        <p:txBody>
          <a:bodyPr>
            <a:normAutofit/>
          </a:bodyPr>
          <a:lstStyle>
            <a:lvl1pPr marL="0" indent="0" algn="l" defTabSz="456704" rtl="0" eaLnBrk="1" latinLnBrk="0" hangingPunct="1">
              <a:spcBef>
                <a:spcPct val="20000"/>
              </a:spcBef>
              <a:buFont typeface="Arial"/>
              <a:buNone/>
              <a:defRPr lang="en-US" sz="2400" kern="1200" dirty="0" smtClean="0">
                <a:solidFill>
                  <a:schemeClr val="accent2">
                    <a:lumMod val="75000"/>
                  </a:schemeClr>
                </a:solidFill>
                <a:latin typeface="+mn-lt"/>
                <a:ea typeface="+mn-ea"/>
                <a:cs typeface="+mn-cs"/>
              </a:defRPr>
            </a:lvl1pPr>
            <a:lvl2pPr marL="456704" indent="0" algn="ctr">
              <a:buNone/>
              <a:defRPr>
                <a:solidFill>
                  <a:schemeClr val="tx1">
                    <a:tint val="75000"/>
                  </a:schemeClr>
                </a:solidFill>
              </a:defRPr>
            </a:lvl2pPr>
            <a:lvl3pPr marL="913396" indent="0" algn="ctr">
              <a:buNone/>
              <a:defRPr>
                <a:solidFill>
                  <a:schemeClr val="tx1">
                    <a:tint val="75000"/>
                  </a:schemeClr>
                </a:solidFill>
              </a:defRPr>
            </a:lvl3pPr>
            <a:lvl4pPr marL="1370093" indent="0" algn="ctr">
              <a:buNone/>
              <a:defRPr>
                <a:solidFill>
                  <a:schemeClr val="tx1">
                    <a:tint val="75000"/>
                  </a:schemeClr>
                </a:solidFill>
              </a:defRPr>
            </a:lvl4pPr>
            <a:lvl5pPr marL="1826787" indent="0" algn="ctr">
              <a:buNone/>
              <a:defRPr>
                <a:solidFill>
                  <a:schemeClr val="tx1">
                    <a:tint val="75000"/>
                  </a:schemeClr>
                </a:solidFill>
              </a:defRPr>
            </a:lvl5pPr>
            <a:lvl6pPr marL="2283491" indent="0" algn="ctr">
              <a:buNone/>
              <a:defRPr>
                <a:solidFill>
                  <a:schemeClr val="tx1">
                    <a:tint val="75000"/>
                  </a:schemeClr>
                </a:solidFill>
              </a:defRPr>
            </a:lvl6pPr>
            <a:lvl7pPr marL="2740186" indent="0" algn="ctr">
              <a:buNone/>
              <a:defRPr>
                <a:solidFill>
                  <a:schemeClr val="tx1">
                    <a:tint val="75000"/>
                  </a:schemeClr>
                </a:solidFill>
              </a:defRPr>
            </a:lvl7pPr>
            <a:lvl8pPr marL="3196883" indent="0" algn="ctr">
              <a:buNone/>
              <a:defRPr>
                <a:solidFill>
                  <a:schemeClr val="tx1">
                    <a:tint val="75000"/>
                  </a:schemeClr>
                </a:solidFill>
              </a:defRPr>
            </a:lvl8pPr>
            <a:lvl9pPr marL="3653576"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descr="hum_rgb_pos.em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0145" y="6002011"/>
            <a:ext cx="2105066" cy="667460"/>
          </a:xfrm>
          <a:prstGeom prst="rect">
            <a:avLst/>
          </a:prstGeom>
          <a:solidFill>
            <a:schemeClr val="bg1"/>
          </a:solidFill>
        </p:spPr>
      </p:pic>
      <p:sp>
        <p:nvSpPr>
          <p:cNvPr id="3" name="Footer Placeholder 2"/>
          <p:cNvSpPr>
            <a:spLocks noGrp="1"/>
          </p:cNvSpPr>
          <p:nvPr>
            <p:ph type="ftr" sz="quarter" idx="14"/>
          </p:nvPr>
        </p:nvSpPr>
        <p:spPr>
          <a:xfrm>
            <a:off x="332121" y="6617734"/>
            <a:ext cx="4114800" cy="213279"/>
          </a:xfrm>
        </p:spPr>
        <p:txBody>
          <a:bodyPr/>
          <a:lstStyle/>
          <a:p>
            <a:endParaRPr lang="en-US" dirty="0">
              <a:solidFill>
                <a:srgbClr val="D5D5D5">
                  <a:lumMod val="50000"/>
                </a:srgbClr>
              </a:solidFill>
            </a:endParaRPr>
          </a:p>
        </p:txBody>
      </p:sp>
    </p:spTree>
    <p:extLst>
      <p:ext uri="{BB962C8B-B14F-4D97-AF65-F5344CB8AC3E}">
        <p14:creationId xmlns:p14="http://schemas.microsoft.com/office/powerpoint/2010/main" val="3881955946"/>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General Title 5">
    <p:spTree>
      <p:nvGrpSpPr>
        <p:cNvPr id="1" name=""/>
        <p:cNvGrpSpPr/>
        <p:nvPr/>
      </p:nvGrpSpPr>
      <p:grpSpPr>
        <a:xfrm>
          <a:off x="0" y="0"/>
          <a:ext cx="0" cy="0"/>
          <a:chOff x="0" y="0"/>
          <a:chExt cx="0" cy="0"/>
        </a:xfrm>
      </p:grpSpPr>
      <p:sp>
        <p:nvSpPr>
          <p:cNvPr id="8" name="Title 1"/>
          <p:cNvSpPr>
            <a:spLocks noGrp="1"/>
          </p:cNvSpPr>
          <p:nvPr userDrawn="1">
            <p:ph type="ctrTitle"/>
          </p:nvPr>
        </p:nvSpPr>
        <p:spPr>
          <a:xfrm>
            <a:off x="761026" y="704251"/>
            <a:ext cx="4424993" cy="1719072"/>
          </a:xfrm>
        </p:spPr>
        <p:txBody>
          <a:bodyPr>
            <a:normAutofit/>
          </a:bodyPr>
          <a:lstStyle>
            <a:lvl1pPr algn="l" defTabSz="456704" rtl="0" eaLnBrk="1" latinLnBrk="0" hangingPunct="1">
              <a:lnSpc>
                <a:spcPct val="90000"/>
              </a:lnSpc>
              <a:spcBef>
                <a:spcPct val="0"/>
              </a:spcBef>
              <a:buNone/>
              <a:defRPr lang="en-US" sz="4000" kern="1200" dirty="0" smtClean="0">
                <a:solidFill>
                  <a:schemeClr val="tx2"/>
                </a:solidFill>
                <a:latin typeface="+mj-lt"/>
                <a:ea typeface="+mj-ea"/>
                <a:cs typeface="+mj-cs"/>
              </a:defRPr>
            </a:lvl1pPr>
          </a:lstStyle>
          <a:p>
            <a:r>
              <a:rPr lang="en-US" smtClean="0"/>
              <a:t>Click to edit Master title style</a:t>
            </a:r>
            <a:endParaRPr lang="en-US" dirty="0"/>
          </a:p>
        </p:txBody>
      </p:sp>
      <p:sp>
        <p:nvSpPr>
          <p:cNvPr id="9" name="Subtitle 2"/>
          <p:cNvSpPr>
            <a:spLocks noGrp="1"/>
          </p:cNvSpPr>
          <p:nvPr userDrawn="1">
            <p:ph type="subTitle" idx="1"/>
          </p:nvPr>
        </p:nvSpPr>
        <p:spPr>
          <a:xfrm>
            <a:off x="761026" y="2423325"/>
            <a:ext cx="4424993" cy="920395"/>
          </a:xfrm>
        </p:spPr>
        <p:txBody>
          <a:bodyPr>
            <a:normAutofit/>
          </a:bodyPr>
          <a:lstStyle>
            <a:lvl1pPr marL="0" indent="0" algn="l" defTabSz="456704" rtl="0" eaLnBrk="1" latinLnBrk="0" hangingPunct="1">
              <a:spcBef>
                <a:spcPct val="20000"/>
              </a:spcBef>
              <a:buFont typeface="Arial"/>
              <a:buNone/>
              <a:defRPr lang="en-US" sz="2400" kern="1200" dirty="0" smtClean="0">
                <a:solidFill>
                  <a:schemeClr val="accent2">
                    <a:lumMod val="75000"/>
                  </a:schemeClr>
                </a:solidFill>
                <a:latin typeface="+mn-lt"/>
                <a:ea typeface="+mn-ea"/>
                <a:cs typeface="+mn-cs"/>
              </a:defRPr>
            </a:lvl1pPr>
            <a:lvl2pPr marL="456704" indent="0" algn="ctr">
              <a:buNone/>
              <a:defRPr>
                <a:solidFill>
                  <a:schemeClr val="tx1">
                    <a:tint val="75000"/>
                  </a:schemeClr>
                </a:solidFill>
              </a:defRPr>
            </a:lvl2pPr>
            <a:lvl3pPr marL="913396" indent="0" algn="ctr">
              <a:buNone/>
              <a:defRPr>
                <a:solidFill>
                  <a:schemeClr val="tx1">
                    <a:tint val="75000"/>
                  </a:schemeClr>
                </a:solidFill>
              </a:defRPr>
            </a:lvl3pPr>
            <a:lvl4pPr marL="1370093" indent="0" algn="ctr">
              <a:buNone/>
              <a:defRPr>
                <a:solidFill>
                  <a:schemeClr val="tx1">
                    <a:tint val="75000"/>
                  </a:schemeClr>
                </a:solidFill>
              </a:defRPr>
            </a:lvl4pPr>
            <a:lvl5pPr marL="1826787" indent="0" algn="ctr">
              <a:buNone/>
              <a:defRPr>
                <a:solidFill>
                  <a:schemeClr val="tx1">
                    <a:tint val="75000"/>
                  </a:schemeClr>
                </a:solidFill>
              </a:defRPr>
            </a:lvl5pPr>
            <a:lvl6pPr marL="2283491" indent="0" algn="ctr">
              <a:buNone/>
              <a:defRPr>
                <a:solidFill>
                  <a:schemeClr val="tx1">
                    <a:tint val="75000"/>
                  </a:schemeClr>
                </a:solidFill>
              </a:defRPr>
            </a:lvl6pPr>
            <a:lvl7pPr marL="2740186" indent="0" algn="ctr">
              <a:buNone/>
              <a:defRPr>
                <a:solidFill>
                  <a:schemeClr val="tx1">
                    <a:tint val="75000"/>
                  </a:schemeClr>
                </a:solidFill>
              </a:defRPr>
            </a:lvl7pPr>
            <a:lvl8pPr marL="3196883" indent="0" algn="ctr">
              <a:buNone/>
              <a:defRPr>
                <a:solidFill>
                  <a:schemeClr val="tx1">
                    <a:tint val="75000"/>
                  </a:schemeClr>
                </a:solidFill>
              </a:defRPr>
            </a:lvl8pPr>
            <a:lvl9pPr marL="3653576" indent="0" algn="ctr">
              <a:buNone/>
              <a:defRPr>
                <a:solidFill>
                  <a:schemeClr val="tx1">
                    <a:tint val="75000"/>
                  </a:schemeClr>
                </a:solidFill>
              </a:defRPr>
            </a:lvl9pPr>
          </a:lstStyle>
          <a:p>
            <a:r>
              <a:rPr lang="en-US" smtClean="0"/>
              <a:t>Click to edit Master subtitle style</a:t>
            </a:r>
            <a:endParaRPr lang="en-US" dirty="0"/>
          </a:p>
        </p:txBody>
      </p:sp>
      <p:sp>
        <p:nvSpPr>
          <p:cNvPr id="10" name="Text Placeholder 6"/>
          <p:cNvSpPr>
            <a:spLocks noGrp="1"/>
          </p:cNvSpPr>
          <p:nvPr userDrawn="1">
            <p:ph type="body" sz="quarter" idx="12"/>
          </p:nvPr>
        </p:nvSpPr>
        <p:spPr>
          <a:xfrm>
            <a:off x="5815840" y="2321730"/>
            <a:ext cx="1619250" cy="1022351"/>
          </a:xfrm>
        </p:spPr>
        <p:txBody>
          <a:bodyPr>
            <a:normAutofit/>
          </a:bodyPr>
          <a:lstStyle>
            <a:lvl1pPr marL="0" indent="0">
              <a:spcBef>
                <a:spcPts val="0"/>
              </a:spcBef>
              <a:buNone/>
              <a:defRPr sz="1600">
                <a:solidFill>
                  <a:schemeClr val="tx2"/>
                </a:solidFill>
              </a:defRPr>
            </a:lvl1pPr>
          </a:lstStyle>
          <a:p>
            <a:pPr lvl="0"/>
            <a:r>
              <a:rPr lang="en-US" smtClean="0"/>
              <a:t>Click to edit Master text styles</a:t>
            </a:r>
          </a:p>
        </p:txBody>
      </p:sp>
      <p:pic>
        <p:nvPicPr>
          <p:cNvPr id="6" name="Picture 5" descr="hum_rgb_pos.em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0145" y="6002011"/>
            <a:ext cx="2105066" cy="667460"/>
          </a:xfrm>
          <a:prstGeom prst="rect">
            <a:avLst/>
          </a:prstGeom>
          <a:solidFill>
            <a:schemeClr val="bg1"/>
          </a:solidFill>
        </p:spPr>
      </p:pic>
      <p:sp>
        <p:nvSpPr>
          <p:cNvPr id="3" name="Footer Placeholder 2"/>
          <p:cNvSpPr>
            <a:spLocks noGrp="1"/>
          </p:cNvSpPr>
          <p:nvPr>
            <p:ph type="ftr" sz="quarter" idx="14"/>
          </p:nvPr>
        </p:nvSpPr>
        <p:spPr>
          <a:xfrm>
            <a:off x="332121" y="6617734"/>
            <a:ext cx="4114800" cy="213279"/>
          </a:xfrm>
        </p:spPr>
        <p:txBody>
          <a:bodyPr/>
          <a:lstStyle/>
          <a:p>
            <a:endParaRPr lang="en-US" dirty="0">
              <a:solidFill>
                <a:srgbClr val="D5D5D5">
                  <a:lumMod val="50000"/>
                </a:srgbClr>
              </a:solidFill>
            </a:endParaRPr>
          </a:p>
        </p:txBody>
      </p:sp>
    </p:spTree>
    <p:extLst>
      <p:ext uri="{BB962C8B-B14F-4D97-AF65-F5344CB8AC3E}">
        <p14:creationId xmlns:p14="http://schemas.microsoft.com/office/powerpoint/2010/main" val="3014215142"/>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Medicare Title 1">
    <p:spTree>
      <p:nvGrpSpPr>
        <p:cNvPr id="1" name=""/>
        <p:cNvGrpSpPr/>
        <p:nvPr/>
      </p:nvGrpSpPr>
      <p:grpSpPr>
        <a:xfrm>
          <a:off x="0" y="0"/>
          <a:ext cx="0" cy="0"/>
          <a:chOff x="0" y="0"/>
          <a:chExt cx="0" cy="0"/>
        </a:xfrm>
      </p:grpSpPr>
      <p:sp>
        <p:nvSpPr>
          <p:cNvPr id="10" name="Text Placeholder 6"/>
          <p:cNvSpPr>
            <a:spLocks noGrp="1"/>
          </p:cNvSpPr>
          <p:nvPr userDrawn="1">
            <p:ph type="body" sz="quarter" idx="12"/>
          </p:nvPr>
        </p:nvSpPr>
        <p:spPr>
          <a:xfrm>
            <a:off x="3565434" y="3511244"/>
            <a:ext cx="1619250" cy="1022351"/>
          </a:xfrm>
        </p:spPr>
        <p:txBody>
          <a:bodyPr>
            <a:normAutofit/>
          </a:bodyPr>
          <a:lstStyle>
            <a:lvl1pPr marL="0" indent="0">
              <a:spcBef>
                <a:spcPts val="0"/>
              </a:spcBef>
              <a:buNone/>
              <a:defRPr sz="1600">
                <a:solidFill>
                  <a:schemeClr val="tx2"/>
                </a:solidFill>
              </a:defRPr>
            </a:lvl1pPr>
          </a:lstStyle>
          <a:p>
            <a:pPr lvl="0"/>
            <a:r>
              <a:rPr lang="en-US" smtClean="0"/>
              <a:t>Click to edit Master text styles</a:t>
            </a:r>
          </a:p>
        </p:txBody>
      </p:sp>
      <p:sp>
        <p:nvSpPr>
          <p:cNvPr id="6" name="Title 1"/>
          <p:cNvSpPr>
            <a:spLocks noGrp="1"/>
          </p:cNvSpPr>
          <p:nvPr>
            <p:ph type="ctrTitle"/>
          </p:nvPr>
        </p:nvSpPr>
        <p:spPr>
          <a:xfrm>
            <a:off x="761026" y="704251"/>
            <a:ext cx="4424993" cy="1719072"/>
          </a:xfrm>
        </p:spPr>
        <p:txBody>
          <a:bodyPr>
            <a:normAutofit/>
          </a:bodyPr>
          <a:lstStyle>
            <a:lvl1pPr algn="l" defTabSz="456704" rtl="0" eaLnBrk="1" latinLnBrk="0" hangingPunct="1">
              <a:lnSpc>
                <a:spcPct val="90000"/>
              </a:lnSpc>
              <a:spcBef>
                <a:spcPct val="0"/>
              </a:spcBef>
              <a:buNone/>
              <a:defRPr lang="en-US" sz="4000" kern="1200" dirty="0" smtClean="0">
                <a:solidFill>
                  <a:schemeClr val="tx2"/>
                </a:solidFill>
                <a:latin typeface="+mj-lt"/>
                <a:ea typeface="+mj-ea"/>
                <a:cs typeface="+mj-cs"/>
              </a:defRPr>
            </a:lvl1pPr>
          </a:lstStyle>
          <a:p>
            <a:r>
              <a:rPr lang="en-US" smtClean="0"/>
              <a:t>Click to edit Master title style</a:t>
            </a:r>
            <a:endParaRPr lang="en-US" dirty="0"/>
          </a:p>
        </p:txBody>
      </p:sp>
      <p:sp>
        <p:nvSpPr>
          <p:cNvPr id="7" name="Subtitle 2"/>
          <p:cNvSpPr>
            <a:spLocks noGrp="1"/>
          </p:cNvSpPr>
          <p:nvPr>
            <p:ph type="subTitle" idx="1"/>
          </p:nvPr>
        </p:nvSpPr>
        <p:spPr>
          <a:xfrm>
            <a:off x="761026" y="2423686"/>
            <a:ext cx="4424993" cy="789031"/>
          </a:xfrm>
        </p:spPr>
        <p:txBody>
          <a:bodyPr>
            <a:normAutofit/>
          </a:bodyPr>
          <a:lstStyle>
            <a:lvl1pPr marL="0" indent="0" algn="l" defTabSz="456704" rtl="0" eaLnBrk="1" latinLnBrk="0" hangingPunct="1">
              <a:spcBef>
                <a:spcPct val="20000"/>
              </a:spcBef>
              <a:buFont typeface="Arial"/>
              <a:buNone/>
              <a:defRPr lang="en-US" sz="2400" kern="1200" dirty="0" smtClean="0">
                <a:solidFill>
                  <a:schemeClr val="accent2">
                    <a:lumMod val="75000"/>
                  </a:schemeClr>
                </a:solidFill>
                <a:latin typeface="+mn-lt"/>
                <a:ea typeface="+mn-ea"/>
                <a:cs typeface="+mn-cs"/>
              </a:defRPr>
            </a:lvl1pPr>
            <a:lvl2pPr marL="456704" indent="0" algn="ctr">
              <a:buNone/>
              <a:defRPr>
                <a:solidFill>
                  <a:schemeClr val="tx1">
                    <a:tint val="75000"/>
                  </a:schemeClr>
                </a:solidFill>
              </a:defRPr>
            </a:lvl2pPr>
            <a:lvl3pPr marL="913396" indent="0" algn="ctr">
              <a:buNone/>
              <a:defRPr>
                <a:solidFill>
                  <a:schemeClr val="tx1">
                    <a:tint val="75000"/>
                  </a:schemeClr>
                </a:solidFill>
              </a:defRPr>
            </a:lvl3pPr>
            <a:lvl4pPr marL="1370093" indent="0" algn="ctr">
              <a:buNone/>
              <a:defRPr>
                <a:solidFill>
                  <a:schemeClr val="tx1">
                    <a:tint val="75000"/>
                  </a:schemeClr>
                </a:solidFill>
              </a:defRPr>
            </a:lvl4pPr>
            <a:lvl5pPr marL="1826787" indent="0" algn="ctr">
              <a:buNone/>
              <a:defRPr>
                <a:solidFill>
                  <a:schemeClr val="tx1">
                    <a:tint val="75000"/>
                  </a:schemeClr>
                </a:solidFill>
              </a:defRPr>
            </a:lvl5pPr>
            <a:lvl6pPr marL="2283491" indent="0" algn="ctr">
              <a:buNone/>
              <a:defRPr>
                <a:solidFill>
                  <a:schemeClr val="tx1">
                    <a:tint val="75000"/>
                  </a:schemeClr>
                </a:solidFill>
              </a:defRPr>
            </a:lvl6pPr>
            <a:lvl7pPr marL="2740186" indent="0" algn="ctr">
              <a:buNone/>
              <a:defRPr>
                <a:solidFill>
                  <a:schemeClr val="tx1">
                    <a:tint val="75000"/>
                  </a:schemeClr>
                </a:solidFill>
              </a:defRPr>
            </a:lvl7pPr>
            <a:lvl8pPr marL="3196883" indent="0" algn="ctr">
              <a:buNone/>
              <a:defRPr>
                <a:solidFill>
                  <a:schemeClr val="tx1">
                    <a:tint val="75000"/>
                  </a:schemeClr>
                </a:solidFill>
              </a:defRPr>
            </a:lvl8pPr>
            <a:lvl9pPr marL="3653576"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descr="hum_rgb_pos.em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0145" y="6002011"/>
            <a:ext cx="2105066" cy="667460"/>
          </a:xfrm>
          <a:prstGeom prst="rect">
            <a:avLst/>
          </a:prstGeom>
          <a:solidFill>
            <a:schemeClr val="bg1"/>
          </a:solidFill>
        </p:spPr>
      </p:pic>
      <p:sp>
        <p:nvSpPr>
          <p:cNvPr id="3" name="Footer Placeholder 2"/>
          <p:cNvSpPr>
            <a:spLocks noGrp="1"/>
          </p:cNvSpPr>
          <p:nvPr>
            <p:ph type="ftr" sz="quarter" idx="14"/>
          </p:nvPr>
        </p:nvSpPr>
        <p:spPr>
          <a:xfrm>
            <a:off x="332121" y="6617734"/>
            <a:ext cx="4114800" cy="213279"/>
          </a:xfrm>
        </p:spPr>
        <p:txBody>
          <a:bodyPr/>
          <a:lstStyle/>
          <a:p>
            <a:endParaRPr lang="en-US" dirty="0">
              <a:solidFill>
                <a:srgbClr val="D5D5D5">
                  <a:lumMod val="50000"/>
                </a:srgbClr>
              </a:solidFill>
            </a:endParaRPr>
          </a:p>
        </p:txBody>
      </p:sp>
    </p:spTree>
    <p:extLst>
      <p:ext uri="{BB962C8B-B14F-4D97-AF65-F5344CB8AC3E}">
        <p14:creationId xmlns:p14="http://schemas.microsoft.com/office/powerpoint/2010/main" val="806568331"/>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Medicare Title 2">
    <p:spTree>
      <p:nvGrpSpPr>
        <p:cNvPr id="1" name=""/>
        <p:cNvGrpSpPr/>
        <p:nvPr/>
      </p:nvGrpSpPr>
      <p:grpSpPr>
        <a:xfrm>
          <a:off x="0" y="0"/>
          <a:ext cx="0" cy="0"/>
          <a:chOff x="0" y="0"/>
          <a:chExt cx="0" cy="0"/>
        </a:xfrm>
      </p:grpSpPr>
      <p:sp>
        <p:nvSpPr>
          <p:cNvPr id="10" name="Text Placeholder 6"/>
          <p:cNvSpPr>
            <a:spLocks noGrp="1"/>
          </p:cNvSpPr>
          <p:nvPr userDrawn="1">
            <p:ph type="body" sz="quarter" idx="12"/>
          </p:nvPr>
        </p:nvSpPr>
        <p:spPr>
          <a:xfrm>
            <a:off x="5573269" y="4524125"/>
            <a:ext cx="1619250" cy="1022351"/>
          </a:xfrm>
        </p:spPr>
        <p:txBody>
          <a:bodyPr>
            <a:normAutofit/>
          </a:bodyPr>
          <a:lstStyle>
            <a:lvl1pPr marL="0" indent="0">
              <a:spcBef>
                <a:spcPts val="0"/>
              </a:spcBef>
              <a:buNone/>
              <a:defRPr sz="1600">
                <a:solidFill>
                  <a:schemeClr val="tx2"/>
                </a:solidFill>
              </a:defRPr>
            </a:lvl1pPr>
          </a:lstStyle>
          <a:p>
            <a:pPr lvl="0"/>
            <a:r>
              <a:rPr lang="en-US" smtClean="0"/>
              <a:t>Click to edit Master text styles</a:t>
            </a:r>
          </a:p>
        </p:txBody>
      </p:sp>
      <p:sp>
        <p:nvSpPr>
          <p:cNvPr id="6" name="Title 1"/>
          <p:cNvSpPr>
            <a:spLocks noGrp="1"/>
          </p:cNvSpPr>
          <p:nvPr>
            <p:ph type="ctrTitle"/>
          </p:nvPr>
        </p:nvSpPr>
        <p:spPr>
          <a:xfrm>
            <a:off x="2656405" y="2011304"/>
            <a:ext cx="5556250" cy="1346736"/>
          </a:xfrm>
        </p:spPr>
        <p:txBody>
          <a:bodyPr>
            <a:normAutofit/>
          </a:bodyPr>
          <a:lstStyle>
            <a:lvl1pPr algn="l" defTabSz="456704" rtl="0" eaLnBrk="1" latinLnBrk="0" hangingPunct="1">
              <a:lnSpc>
                <a:spcPct val="90000"/>
              </a:lnSpc>
              <a:spcBef>
                <a:spcPct val="0"/>
              </a:spcBef>
              <a:buNone/>
              <a:defRPr lang="en-US" sz="4000" kern="1200" dirty="0" smtClean="0">
                <a:solidFill>
                  <a:schemeClr val="tx2"/>
                </a:solidFill>
                <a:latin typeface="+mj-lt"/>
                <a:ea typeface="+mj-ea"/>
                <a:cs typeface="+mj-cs"/>
              </a:defRPr>
            </a:lvl1pPr>
          </a:lstStyle>
          <a:p>
            <a:r>
              <a:rPr lang="en-US" smtClean="0"/>
              <a:t>Click to edit Master title style</a:t>
            </a:r>
            <a:endParaRPr lang="en-US" dirty="0"/>
          </a:p>
        </p:txBody>
      </p:sp>
      <p:sp>
        <p:nvSpPr>
          <p:cNvPr id="7" name="Subtitle 2"/>
          <p:cNvSpPr>
            <a:spLocks noGrp="1"/>
          </p:cNvSpPr>
          <p:nvPr>
            <p:ph type="subTitle" idx="1"/>
          </p:nvPr>
        </p:nvSpPr>
        <p:spPr>
          <a:xfrm>
            <a:off x="2656405" y="3369143"/>
            <a:ext cx="5556250" cy="927100"/>
          </a:xfrm>
        </p:spPr>
        <p:txBody>
          <a:bodyPr>
            <a:normAutofit/>
          </a:bodyPr>
          <a:lstStyle>
            <a:lvl1pPr marL="0" indent="0" algn="l" defTabSz="456704" rtl="0" eaLnBrk="1" latinLnBrk="0" hangingPunct="1">
              <a:spcBef>
                <a:spcPct val="20000"/>
              </a:spcBef>
              <a:buFont typeface="Arial"/>
              <a:buNone/>
              <a:defRPr lang="en-US" sz="2400" kern="1200" dirty="0" smtClean="0">
                <a:solidFill>
                  <a:schemeClr val="accent2">
                    <a:lumMod val="75000"/>
                  </a:schemeClr>
                </a:solidFill>
                <a:latin typeface="+mn-lt"/>
                <a:ea typeface="+mn-ea"/>
                <a:cs typeface="+mn-cs"/>
              </a:defRPr>
            </a:lvl1pPr>
            <a:lvl2pPr marL="456704" indent="0" algn="ctr">
              <a:buNone/>
              <a:defRPr>
                <a:solidFill>
                  <a:schemeClr val="tx1">
                    <a:tint val="75000"/>
                  </a:schemeClr>
                </a:solidFill>
              </a:defRPr>
            </a:lvl2pPr>
            <a:lvl3pPr marL="913396" indent="0" algn="ctr">
              <a:buNone/>
              <a:defRPr>
                <a:solidFill>
                  <a:schemeClr val="tx1">
                    <a:tint val="75000"/>
                  </a:schemeClr>
                </a:solidFill>
              </a:defRPr>
            </a:lvl3pPr>
            <a:lvl4pPr marL="1370093" indent="0" algn="ctr">
              <a:buNone/>
              <a:defRPr>
                <a:solidFill>
                  <a:schemeClr val="tx1">
                    <a:tint val="75000"/>
                  </a:schemeClr>
                </a:solidFill>
              </a:defRPr>
            </a:lvl4pPr>
            <a:lvl5pPr marL="1826787" indent="0" algn="ctr">
              <a:buNone/>
              <a:defRPr>
                <a:solidFill>
                  <a:schemeClr val="tx1">
                    <a:tint val="75000"/>
                  </a:schemeClr>
                </a:solidFill>
              </a:defRPr>
            </a:lvl5pPr>
            <a:lvl6pPr marL="2283491" indent="0" algn="ctr">
              <a:buNone/>
              <a:defRPr>
                <a:solidFill>
                  <a:schemeClr val="tx1">
                    <a:tint val="75000"/>
                  </a:schemeClr>
                </a:solidFill>
              </a:defRPr>
            </a:lvl6pPr>
            <a:lvl7pPr marL="2740186" indent="0" algn="ctr">
              <a:buNone/>
              <a:defRPr>
                <a:solidFill>
                  <a:schemeClr val="tx1">
                    <a:tint val="75000"/>
                  </a:schemeClr>
                </a:solidFill>
              </a:defRPr>
            </a:lvl7pPr>
            <a:lvl8pPr marL="3196883" indent="0" algn="ctr">
              <a:buNone/>
              <a:defRPr>
                <a:solidFill>
                  <a:schemeClr val="tx1">
                    <a:tint val="75000"/>
                  </a:schemeClr>
                </a:solidFill>
              </a:defRPr>
            </a:lvl8pPr>
            <a:lvl9pPr marL="3653576"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descr="hum_rgb_pos.em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0145" y="6002011"/>
            <a:ext cx="2105066" cy="667460"/>
          </a:xfrm>
          <a:prstGeom prst="rect">
            <a:avLst/>
          </a:prstGeom>
          <a:solidFill>
            <a:schemeClr val="bg1"/>
          </a:solidFill>
        </p:spPr>
      </p:pic>
      <p:sp>
        <p:nvSpPr>
          <p:cNvPr id="3" name="Footer Placeholder 2"/>
          <p:cNvSpPr>
            <a:spLocks noGrp="1"/>
          </p:cNvSpPr>
          <p:nvPr>
            <p:ph type="ftr" sz="quarter" idx="14"/>
          </p:nvPr>
        </p:nvSpPr>
        <p:spPr>
          <a:xfrm>
            <a:off x="332121" y="6617734"/>
            <a:ext cx="4114800" cy="213279"/>
          </a:xfrm>
        </p:spPr>
        <p:txBody>
          <a:bodyPr/>
          <a:lstStyle/>
          <a:p>
            <a:endParaRPr lang="en-US" dirty="0">
              <a:solidFill>
                <a:srgbClr val="D5D5D5">
                  <a:lumMod val="50000"/>
                </a:srgbClr>
              </a:solidFill>
            </a:endParaRPr>
          </a:p>
        </p:txBody>
      </p:sp>
    </p:spTree>
    <p:extLst>
      <p:ext uri="{BB962C8B-B14F-4D97-AF65-F5344CB8AC3E}">
        <p14:creationId xmlns:p14="http://schemas.microsoft.com/office/powerpoint/2010/main" val="4268591549"/>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Veterans Title 1">
    <p:spTree>
      <p:nvGrpSpPr>
        <p:cNvPr id="1" name=""/>
        <p:cNvGrpSpPr/>
        <p:nvPr/>
      </p:nvGrpSpPr>
      <p:grpSpPr>
        <a:xfrm>
          <a:off x="0" y="0"/>
          <a:ext cx="0" cy="0"/>
          <a:chOff x="0" y="0"/>
          <a:chExt cx="0" cy="0"/>
        </a:xfrm>
      </p:grpSpPr>
      <p:sp>
        <p:nvSpPr>
          <p:cNvPr id="10" name="Text Placeholder 6"/>
          <p:cNvSpPr>
            <a:spLocks noGrp="1"/>
          </p:cNvSpPr>
          <p:nvPr userDrawn="1">
            <p:ph type="body" sz="quarter" idx="12"/>
          </p:nvPr>
        </p:nvSpPr>
        <p:spPr>
          <a:xfrm>
            <a:off x="6932915" y="4494243"/>
            <a:ext cx="1619250" cy="1022351"/>
          </a:xfrm>
        </p:spPr>
        <p:txBody>
          <a:bodyPr>
            <a:normAutofit/>
          </a:bodyPr>
          <a:lstStyle>
            <a:lvl1pPr marL="0" indent="0">
              <a:spcBef>
                <a:spcPts val="0"/>
              </a:spcBef>
              <a:buNone/>
              <a:defRPr sz="1600">
                <a:solidFill>
                  <a:schemeClr val="tx2"/>
                </a:solidFill>
              </a:defRPr>
            </a:lvl1pPr>
          </a:lstStyle>
          <a:p>
            <a:pPr lvl="0"/>
            <a:r>
              <a:rPr lang="en-US" smtClean="0"/>
              <a:t>Click to edit Master text styles</a:t>
            </a:r>
          </a:p>
        </p:txBody>
      </p:sp>
      <p:sp>
        <p:nvSpPr>
          <p:cNvPr id="6" name="Title 1"/>
          <p:cNvSpPr>
            <a:spLocks noGrp="1"/>
          </p:cNvSpPr>
          <p:nvPr>
            <p:ph type="ctrTitle"/>
          </p:nvPr>
        </p:nvSpPr>
        <p:spPr>
          <a:xfrm>
            <a:off x="2656405" y="2011304"/>
            <a:ext cx="5556250" cy="1346736"/>
          </a:xfrm>
        </p:spPr>
        <p:txBody>
          <a:bodyPr>
            <a:normAutofit/>
          </a:bodyPr>
          <a:lstStyle>
            <a:lvl1pPr algn="l" defTabSz="456704" rtl="0" eaLnBrk="1" latinLnBrk="0" hangingPunct="1">
              <a:lnSpc>
                <a:spcPct val="90000"/>
              </a:lnSpc>
              <a:spcBef>
                <a:spcPct val="0"/>
              </a:spcBef>
              <a:buNone/>
              <a:defRPr lang="en-US" sz="4000" kern="1200" dirty="0" smtClean="0">
                <a:solidFill>
                  <a:schemeClr val="tx2"/>
                </a:solidFill>
                <a:latin typeface="+mj-lt"/>
                <a:ea typeface="+mj-ea"/>
                <a:cs typeface="+mj-cs"/>
              </a:defRPr>
            </a:lvl1pPr>
          </a:lstStyle>
          <a:p>
            <a:r>
              <a:rPr lang="en-US" smtClean="0"/>
              <a:t>Click to edit Master title style</a:t>
            </a:r>
            <a:endParaRPr lang="en-US" dirty="0"/>
          </a:p>
        </p:txBody>
      </p:sp>
      <p:sp>
        <p:nvSpPr>
          <p:cNvPr id="7" name="Subtitle 2"/>
          <p:cNvSpPr>
            <a:spLocks noGrp="1"/>
          </p:cNvSpPr>
          <p:nvPr>
            <p:ph type="subTitle" idx="1"/>
          </p:nvPr>
        </p:nvSpPr>
        <p:spPr>
          <a:xfrm>
            <a:off x="2656405" y="3369143"/>
            <a:ext cx="5556250" cy="927100"/>
          </a:xfrm>
        </p:spPr>
        <p:txBody>
          <a:bodyPr>
            <a:normAutofit/>
          </a:bodyPr>
          <a:lstStyle>
            <a:lvl1pPr marL="0" indent="0" algn="l" defTabSz="456704" rtl="0" eaLnBrk="1" latinLnBrk="0" hangingPunct="1">
              <a:spcBef>
                <a:spcPct val="20000"/>
              </a:spcBef>
              <a:buFont typeface="Arial"/>
              <a:buNone/>
              <a:defRPr lang="en-US" sz="2400" kern="1200" dirty="0" smtClean="0">
                <a:solidFill>
                  <a:schemeClr val="accent2">
                    <a:lumMod val="75000"/>
                  </a:schemeClr>
                </a:solidFill>
                <a:latin typeface="+mn-lt"/>
                <a:ea typeface="+mn-ea"/>
                <a:cs typeface="+mn-cs"/>
              </a:defRPr>
            </a:lvl1pPr>
            <a:lvl2pPr marL="456704" indent="0" algn="ctr">
              <a:buNone/>
              <a:defRPr>
                <a:solidFill>
                  <a:schemeClr val="tx1">
                    <a:tint val="75000"/>
                  </a:schemeClr>
                </a:solidFill>
              </a:defRPr>
            </a:lvl2pPr>
            <a:lvl3pPr marL="913396" indent="0" algn="ctr">
              <a:buNone/>
              <a:defRPr>
                <a:solidFill>
                  <a:schemeClr val="tx1">
                    <a:tint val="75000"/>
                  </a:schemeClr>
                </a:solidFill>
              </a:defRPr>
            </a:lvl3pPr>
            <a:lvl4pPr marL="1370093" indent="0" algn="ctr">
              <a:buNone/>
              <a:defRPr>
                <a:solidFill>
                  <a:schemeClr val="tx1">
                    <a:tint val="75000"/>
                  </a:schemeClr>
                </a:solidFill>
              </a:defRPr>
            </a:lvl4pPr>
            <a:lvl5pPr marL="1826787" indent="0" algn="ctr">
              <a:buNone/>
              <a:defRPr>
                <a:solidFill>
                  <a:schemeClr val="tx1">
                    <a:tint val="75000"/>
                  </a:schemeClr>
                </a:solidFill>
              </a:defRPr>
            </a:lvl5pPr>
            <a:lvl6pPr marL="2283491" indent="0" algn="ctr">
              <a:buNone/>
              <a:defRPr>
                <a:solidFill>
                  <a:schemeClr val="tx1">
                    <a:tint val="75000"/>
                  </a:schemeClr>
                </a:solidFill>
              </a:defRPr>
            </a:lvl6pPr>
            <a:lvl7pPr marL="2740186" indent="0" algn="ctr">
              <a:buNone/>
              <a:defRPr>
                <a:solidFill>
                  <a:schemeClr val="tx1">
                    <a:tint val="75000"/>
                  </a:schemeClr>
                </a:solidFill>
              </a:defRPr>
            </a:lvl7pPr>
            <a:lvl8pPr marL="3196883" indent="0" algn="ctr">
              <a:buNone/>
              <a:defRPr>
                <a:solidFill>
                  <a:schemeClr val="tx1">
                    <a:tint val="75000"/>
                  </a:schemeClr>
                </a:solidFill>
              </a:defRPr>
            </a:lvl8pPr>
            <a:lvl9pPr marL="3653576"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descr="hum_rgb_pos.em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0145" y="6002011"/>
            <a:ext cx="2105066" cy="667460"/>
          </a:xfrm>
          <a:prstGeom prst="rect">
            <a:avLst/>
          </a:prstGeom>
          <a:solidFill>
            <a:schemeClr val="bg1"/>
          </a:solidFill>
        </p:spPr>
      </p:pic>
      <p:sp>
        <p:nvSpPr>
          <p:cNvPr id="3" name="Footer Placeholder 2"/>
          <p:cNvSpPr>
            <a:spLocks noGrp="1"/>
          </p:cNvSpPr>
          <p:nvPr>
            <p:ph type="ftr" sz="quarter" idx="14"/>
          </p:nvPr>
        </p:nvSpPr>
        <p:spPr>
          <a:xfrm>
            <a:off x="332121" y="6617734"/>
            <a:ext cx="4114800" cy="213279"/>
          </a:xfrm>
        </p:spPr>
        <p:txBody>
          <a:bodyPr/>
          <a:lstStyle/>
          <a:p>
            <a:endParaRPr lang="en-US" dirty="0">
              <a:solidFill>
                <a:srgbClr val="D5D5D5">
                  <a:lumMod val="50000"/>
                </a:srgbClr>
              </a:solidFill>
            </a:endParaRPr>
          </a:p>
        </p:txBody>
      </p:sp>
    </p:spTree>
    <p:extLst>
      <p:ext uri="{BB962C8B-B14F-4D97-AF65-F5344CB8AC3E}">
        <p14:creationId xmlns:p14="http://schemas.microsoft.com/office/powerpoint/2010/main" val="2460110586"/>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8" name="Title 1"/>
          <p:cNvSpPr>
            <a:spLocks noGrp="1"/>
          </p:cNvSpPr>
          <p:nvPr userDrawn="1">
            <p:ph type="ctrTitle"/>
          </p:nvPr>
        </p:nvSpPr>
        <p:spPr>
          <a:xfrm>
            <a:off x="929228" y="852256"/>
            <a:ext cx="5336123" cy="587903"/>
          </a:xfrm>
        </p:spPr>
        <p:txBody>
          <a:bodyPr>
            <a:normAutofit/>
          </a:bodyPr>
          <a:lstStyle>
            <a:lvl1pPr algn="l" defTabSz="456704" rtl="0" eaLnBrk="1" latinLnBrk="0" hangingPunct="1">
              <a:lnSpc>
                <a:spcPct val="90000"/>
              </a:lnSpc>
              <a:spcBef>
                <a:spcPct val="0"/>
              </a:spcBef>
              <a:buNone/>
              <a:defRPr lang="en-US" sz="4000" b="0" kern="1200" dirty="0" smtClean="0">
                <a:solidFill>
                  <a:schemeClr val="tx2"/>
                </a:solidFill>
                <a:latin typeface="+mj-lt"/>
                <a:ea typeface="+mj-ea"/>
                <a:cs typeface="+mj-cs"/>
              </a:defRPr>
            </a:lvl1pPr>
          </a:lstStyle>
          <a:p>
            <a:r>
              <a:rPr lang="en-US" smtClean="0"/>
              <a:t>Click to edit Master title style</a:t>
            </a:r>
            <a:endParaRPr lang="en-US" dirty="0"/>
          </a:p>
        </p:txBody>
      </p:sp>
      <p:sp>
        <p:nvSpPr>
          <p:cNvPr id="9" name="Subtitle 2"/>
          <p:cNvSpPr>
            <a:spLocks noGrp="1"/>
          </p:cNvSpPr>
          <p:nvPr userDrawn="1">
            <p:ph type="subTitle" idx="1"/>
          </p:nvPr>
        </p:nvSpPr>
        <p:spPr>
          <a:xfrm>
            <a:off x="929228" y="1600200"/>
            <a:ext cx="5336123" cy="2646893"/>
          </a:xfrm>
        </p:spPr>
        <p:txBody>
          <a:bodyPr>
            <a:normAutofit/>
          </a:bodyPr>
          <a:lstStyle>
            <a:lvl1pPr marL="0" indent="0" algn="l" defTabSz="456704" rtl="0" eaLnBrk="1" latinLnBrk="0" hangingPunct="1">
              <a:lnSpc>
                <a:spcPct val="90000"/>
              </a:lnSpc>
              <a:spcBef>
                <a:spcPts val="0"/>
              </a:spcBef>
              <a:buFont typeface="Arial"/>
              <a:buNone/>
              <a:defRPr lang="en-US" sz="2600" kern="1200" dirty="0" smtClean="0">
                <a:solidFill>
                  <a:schemeClr val="tx2"/>
                </a:solidFill>
                <a:latin typeface="+mn-lt"/>
                <a:ea typeface="+mn-ea"/>
                <a:cs typeface="+mn-cs"/>
              </a:defRPr>
            </a:lvl1pPr>
            <a:lvl2pPr marL="456704" indent="0" algn="ctr">
              <a:buNone/>
              <a:defRPr>
                <a:solidFill>
                  <a:schemeClr val="tx1">
                    <a:tint val="75000"/>
                  </a:schemeClr>
                </a:solidFill>
              </a:defRPr>
            </a:lvl2pPr>
            <a:lvl3pPr marL="913396" indent="0" algn="ctr">
              <a:buNone/>
              <a:defRPr>
                <a:solidFill>
                  <a:schemeClr val="tx1">
                    <a:tint val="75000"/>
                  </a:schemeClr>
                </a:solidFill>
              </a:defRPr>
            </a:lvl3pPr>
            <a:lvl4pPr marL="1370093" indent="0" algn="ctr">
              <a:buNone/>
              <a:defRPr>
                <a:solidFill>
                  <a:schemeClr val="tx1">
                    <a:tint val="75000"/>
                  </a:schemeClr>
                </a:solidFill>
              </a:defRPr>
            </a:lvl4pPr>
            <a:lvl5pPr marL="1826787" indent="0" algn="ctr">
              <a:buNone/>
              <a:defRPr>
                <a:solidFill>
                  <a:schemeClr val="tx1">
                    <a:tint val="75000"/>
                  </a:schemeClr>
                </a:solidFill>
              </a:defRPr>
            </a:lvl5pPr>
            <a:lvl6pPr marL="2283491" indent="0" algn="ctr">
              <a:buNone/>
              <a:defRPr>
                <a:solidFill>
                  <a:schemeClr val="tx1">
                    <a:tint val="75000"/>
                  </a:schemeClr>
                </a:solidFill>
              </a:defRPr>
            </a:lvl6pPr>
            <a:lvl7pPr marL="2740186" indent="0" algn="ctr">
              <a:buNone/>
              <a:defRPr>
                <a:solidFill>
                  <a:schemeClr val="tx1">
                    <a:tint val="75000"/>
                  </a:schemeClr>
                </a:solidFill>
              </a:defRPr>
            </a:lvl7pPr>
            <a:lvl8pPr marL="3196883" indent="0" algn="ctr">
              <a:buNone/>
              <a:defRPr>
                <a:solidFill>
                  <a:schemeClr val="tx1">
                    <a:tint val="75000"/>
                  </a:schemeClr>
                </a:solidFill>
              </a:defRPr>
            </a:lvl8pPr>
            <a:lvl9pPr marL="3653576"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solidFill>
                <a:srgbClr val="D5D5D5">
                  <a:lumMod val="50000"/>
                </a:srgbClr>
              </a:solidFill>
            </a:endParaRPr>
          </a:p>
        </p:txBody>
      </p:sp>
      <p:sp>
        <p:nvSpPr>
          <p:cNvPr id="6" name="Slide Number Placeholder 5"/>
          <p:cNvSpPr>
            <a:spLocks noGrp="1"/>
          </p:cNvSpPr>
          <p:nvPr>
            <p:ph type="sldNum" sz="quarter" idx="12"/>
          </p:nvPr>
        </p:nvSpPr>
        <p:spPr/>
        <p:txBody>
          <a:bodyPr/>
          <a:lstStyle/>
          <a:p>
            <a:fld id="{485C39CC-EE39-D443-B36F-C90C146C8057}" type="slidenum">
              <a:rPr lang="en-US" smtClean="0"/>
              <a:pPr/>
              <a:t>‹#›</a:t>
            </a:fld>
            <a:endParaRPr lang="en-US" dirty="0"/>
          </a:p>
        </p:txBody>
      </p:sp>
      <p:sp>
        <p:nvSpPr>
          <p:cNvPr id="11" name="Footer Placeholder 2"/>
          <p:cNvSpPr>
            <a:spLocks noGrp="1"/>
          </p:cNvSpPr>
          <p:nvPr>
            <p:ph type="ftr" sz="quarter" idx="14"/>
          </p:nvPr>
        </p:nvSpPr>
        <p:spPr>
          <a:xfrm>
            <a:off x="332121" y="6617734"/>
            <a:ext cx="4114800" cy="213279"/>
          </a:xfrm>
        </p:spPr>
        <p:txBody>
          <a:bodyPr/>
          <a:lstStyle/>
          <a:p>
            <a:endParaRPr lang="en-US" dirty="0">
              <a:solidFill>
                <a:srgbClr val="D5D5D5">
                  <a:lumMod val="50000"/>
                </a:srgbClr>
              </a:solidFill>
            </a:endParaRPr>
          </a:p>
        </p:txBody>
      </p:sp>
    </p:spTree>
    <p:extLst>
      <p:ext uri="{BB962C8B-B14F-4D97-AF65-F5344CB8AC3E}">
        <p14:creationId xmlns:p14="http://schemas.microsoft.com/office/powerpoint/2010/main" val="242136922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45499" y="1600467"/>
            <a:ext cx="4856578" cy="675437"/>
          </a:xfr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3945499" y="2670258"/>
            <a:ext cx="4856578" cy="3686093"/>
          </a:xfrm>
        </p:spPr>
        <p:txBody>
          <a:bodyPr>
            <a:normAutofit/>
          </a:bodyPr>
          <a:lstStyle>
            <a:lvl1pPr marL="0" indent="0" algn="l">
              <a:buNone/>
              <a:defRPr sz="1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368300" y="0"/>
            <a:ext cx="3244297" cy="6858000"/>
          </a:xfrm>
          <a:prstGeom prst="round1Rect">
            <a:avLst>
              <a:gd name="adj" fmla="val 11509"/>
            </a:avLst>
          </a:prstGeom>
          <a:solidFill>
            <a:schemeClr val="accent6"/>
          </a:solidFill>
        </p:spPr>
        <p:txBody>
          <a:bodyPr/>
          <a:lstStyle>
            <a:lvl1pPr>
              <a:defRPr baseline="0"/>
            </a:lvl1pPr>
          </a:lstStyle>
          <a:p>
            <a:endParaRPr lang="en-US" dirty="0"/>
          </a:p>
          <a:p>
            <a:r>
              <a:rPr lang="en-US" dirty="0"/>
              <a:t>     Insert Picture here</a:t>
            </a:r>
          </a:p>
        </p:txBody>
      </p:sp>
      <p:cxnSp>
        <p:nvCxnSpPr>
          <p:cNvPr id="18" name="Straight Connector 17"/>
          <p:cNvCxnSpPr/>
          <p:nvPr userDrawn="1"/>
        </p:nvCxnSpPr>
        <p:spPr>
          <a:xfrm>
            <a:off x="4031825" y="2275904"/>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7" name="Text Placeholder 1"/>
          <p:cNvSpPr>
            <a:spLocks noGrp="1"/>
          </p:cNvSpPr>
          <p:nvPr>
            <p:ph type="body" sz="quarter" idx="29" hasCustomPrompt="1"/>
          </p:nvPr>
        </p:nvSpPr>
        <p:spPr>
          <a:xfrm>
            <a:off x="576802" y="220317"/>
            <a:ext cx="2865253" cy="7022085"/>
          </a:xfrm>
          <a:prstGeom prst="round1Rect">
            <a:avLst>
              <a:gd name="adj" fmla="val 10780"/>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227711659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26" name="Picture 2" descr="\\psf\Host\Volumes\johbee\Documents\01_Freelance_Design\INTERBRAND\Humana\exports\template_fix_and_tutorial\slide_LifeBox_300-green.png"/>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0" y="297075"/>
            <a:ext cx="8695962" cy="121412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605004"/>
            <a:ext cx="8229600" cy="4422775"/>
          </a:xfrm>
        </p:spPr>
        <p:txBody>
          <a:bodyPr lIns="0" tIns="0" rIns="0" bIns="0"/>
          <a:lstStyle>
            <a:lvl1pPr marL="226766" indent="-226766">
              <a:defRPr>
                <a:solidFill>
                  <a:schemeClr val="tx1"/>
                </a:solidFill>
              </a:defRPr>
            </a:lvl1pPr>
            <a:lvl2pPr marL="456704" indent="-228353">
              <a:spcBef>
                <a:spcPts val="600"/>
              </a:spcBef>
              <a:spcAft>
                <a:spcPts val="0"/>
              </a:spcAft>
              <a:buFont typeface="BentonSansF Book" pitchFamily="50" charset="0"/>
              <a:buChar char="–"/>
              <a:defRPr/>
            </a:lvl2pPr>
            <a:lvl3pPr marL="685043" indent="-215669">
              <a:spcBef>
                <a:spcPts val="400"/>
              </a:spcBef>
              <a:spcAft>
                <a:spcPts val="400"/>
              </a:spcAft>
              <a:defRPr/>
            </a:lvl3pPr>
            <a:lvl4pPr marL="913396" indent="-228353">
              <a:defRPr/>
            </a:lvl4pPr>
            <a:lvl5pPr marL="1141746" indent="-229935">
              <a:defRPr sz="1400"/>
            </a:lvl5pPr>
            <a:lvl6pPr marL="1141746" indent="-228353">
              <a:spcBef>
                <a:spcPts val="960"/>
              </a:spcBef>
              <a:buClr>
                <a:schemeClr val="bg2"/>
              </a:buClr>
              <a:buSzPct val="80000"/>
              <a:buFont typeface="Arial" pitchFamily="34" charset="0"/>
              <a:buChar cha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p>
            <a:fld id="{485C39CC-EE39-D443-B36F-C90C146C8057}" type="slidenum">
              <a:rPr lang="en-US" smtClean="0"/>
              <a:pPr/>
              <a:t>‹#›</a:t>
            </a:fld>
            <a:endParaRPr lang="en-US" dirty="0"/>
          </a:p>
        </p:txBody>
      </p:sp>
      <p:sp>
        <p:nvSpPr>
          <p:cNvPr id="8" name="Footer Placeholder 7"/>
          <p:cNvSpPr>
            <a:spLocks noGrp="1"/>
          </p:cNvSpPr>
          <p:nvPr>
            <p:ph type="ftr" sz="quarter" idx="11"/>
          </p:nvPr>
        </p:nvSpPr>
        <p:spPr>
          <a:xfrm>
            <a:off x="457232" y="6617734"/>
            <a:ext cx="4114799" cy="213279"/>
          </a:xfrm>
        </p:spPr>
        <p:txBody>
          <a:bodyPr/>
          <a:lstStyle/>
          <a:p>
            <a:endParaRPr lang="en-US" dirty="0">
              <a:solidFill>
                <a:srgbClr val="D5D5D5">
                  <a:lumMod val="50000"/>
                </a:srgbClr>
              </a:solidFill>
            </a:endParaRPr>
          </a:p>
        </p:txBody>
      </p:sp>
      <p:sp>
        <p:nvSpPr>
          <p:cNvPr id="9" name="Title 8"/>
          <p:cNvSpPr>
            <a:spLocks noGrp="1"/>
          </p:cNvSpPr>
          <p:nvPr>
            <p:ph type="title"/>
          </p:nvPr>
        </p:nvSpPr>
        <p:spPr>
          <a:xfrm>
            <a:off x="812857" y="338669"/>
            <a:ext cx="7873999" cy="1003115"/>
          </a:xfrm>
        </p:spPr>
        <p:txBody>
          <a:bodyPr anchor="ctr" anchorCtr="0"/>
          <a:lstStyle>
            <a:lvl1pPr>
              <a:defRPr b="0">
                <a:solidFill>
                  <a:schemeClr val="tx2"/>
                </a:solidFill>
              </a:defRPr>
            </a:lvl1pPr>
          </a:lstStyle>
          <a:p>
            <a:r>
              <a:rPr lang="en-US" smtClean="0"/>
              <a:t>Click to edit Master title style</a:t>
            </a:r>
            <a:endParaRPr lang="en-US" dirty="0"/>
          </a:p>
        </p:txBody>
      </p:sp>
      <p:cxnSp>
        <p:nvCxnSpPr>
          <p:cNvPr id="11" name="Straight Connector 10"/>
          <p:cNvCxnSpPr/>
          <p:nvPr userDrawn="1"/>
        </p:nvCxnSpPr>
        <p:spPr>
          <a:xfrm>
            <a:off x="454406" y="6148388"/>
            <a:ext cx="823277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descr="hum_rgb_pos.emf"/>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7310" y="6245589"/>
            <a:ext cx="1061426" cy="336551"/>
          </a:xfrm>
          <a:prstGeom prst="rect">
            <a:avLst/>
          </a:prstGeom>
        </p:spPr>
      </p:pic>
      <p:sp>
        <p:nvSpPr>
          <p:cNvPr id="2" name="Date Placeholder 1"/>
          <p:cNvSpPr>
            <a:spLocks noGrp="1"/>
          </p:cNvSpPr>
          <p:nvPr>
            <p:ph type="dt" sz="half" idx="12"/>
          </p:nvPr>
        </p:nvSpPr>
        <p:spPr>
          <a:xfrm>
            <a:off x="5486401" y="6338277"/>
            <a:ext cx="2819400" cy="243923"/>
          </a:xfrm>
        </p:spPr>
        <p:txBody>
          <a:bodyPr/>
          <a:lstStyle/>
          <a:p>
            <a:endParaRPr lang="en-US" dirty="0">
              <a:solidFill>
                <a:srgbClr val="D5D5D5">
                  <a:lumMod val="50000"/>
                </a:srgbClr>
              </a:solidFill>
            </a:endParaRPr>
          </a:p>
        </p:txBody>
      </p:sp>
    </p:spTree>
    <p:extLst>
      <p:ext uri="{BB962C8B-B14F-4D97-AF65-F5344CB8AC3E}">
        <p14:creationId xmlns:p14="http://schemas.microsoft.com/office/powerpoint/2010/main" val="769896844"/>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pic>
        <p:nvPicPr>
          <p:cNvPr id="14" name="Picture 2" descr="\\psf\Host\Volumes\johbee\Documents\01_Freelance_Design\INTERBRAND\Humana\exports\template_fix_and_tutorial\slide_LifeBox_300-green.png"/>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0" y="297075"/>
            <a:ext cx="8695962" cy="121412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1" y="1605004"/>
            <a:ext cx="4113212" cy="4422775"/>
          </a:xfrm>
        </p:spPr>
        <p:txBody>
          <a:bodyPr lIns="0" tIns="0" rIns="91341" bIns="0"/>
          <a:lstStyle>
            <a:lvl1pPr marL="226766" indent="-226766">
              <a:defRPr>
                <a:solidFill>
                  <a:schemeClr val="tx1"/>
                </a:solidFill>
              </a:defRPr>
            </a:lvl1pPr>
            <a:lvl2pPr marL="456704" indent="-228353">
              <a:spcBef>
                <a:spcPts val="600"/>
              </a:spcBef>
              <a:spcAft>
                <a:spcPts val="0"/>
              </a:spcAft>
              <a:buFont typeface="BentonSansF Book" pitchFamily="50" charset="0"/>
              <a:buChar char="–"/>
              <a:defRPr/>
            </a:lvl2pPr>
            <a:lvl3pPr marL="685043" indent="-215669">
              <a:spcBef>
                <a:spcPts val="400"/>
              </a:spcBef>
              <a:spcAft>
                <a:spcPts val="400"/>
              </a:spcAft>
              <a:defRPr/>
            </a:lvl3pPr>
            <a:lvl4pPr marL="913396" indent="-228353">
              <a:defRPr/>
            </a:lvl4pPr>
            <a:lvl5pPr marL="1138571" indent="-229935">
              <a:defRPr sz="1400"/>
            </a:lvl5pPr>
            <a:lvl6pPr marL="1141746" indent="-228353">
              <a:spcBef>
                <a:spcPts val="0"/>
              </a:spcBef>
              <a:spcAft>
                <a:spcPts val="400"/>
              </a:spcAft>
              <a:buClr>
                <a:schemeClr val="bg2"/>
              </a:buClr>
              <a:buSzPct val="80000"/>
              <a:buFont typeface="Arial" pitchFamily="34" charset="0"/>
              <a:buChar cha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p>
            <a:fld id="{485C39CC-EE39-D443-B36F-C90C146C8057}"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solidFill>
                <a:srgbClr val="D5D5D5">
                  <a:lumMod val="50000"/>
                </a:srgbClr>
              </a:solidFill>
            </a:endParaRPr>
          </a:p>
        </p:txBody>
      </p:sp>
      <p:sp>
        <p:nvSpPr>
          <p:cNvPr id="9" name="Title 8"/>
          <p:cNvSpPr>
            <a:spLocks noGrp="1"/>
          </p:cNvSpPr>
          <p:nvPr>
            <p:ph type="title"/>
          </p:nvPr>
        </p:nvSpPr>
        <p:spPr>
          <a:xfrm>
            <a:off x="812857" y="338669"/>
            <a:ext cx="7873999" cy="1003115"/>
          </a:xfrm>
        </p:spPr>
        <p:txBody>
          <a:bodyPr anchor="ctr" anchorCtr="0"/>
          <a:lstStyle>
            <a:lvl1pPr>
              <a:defRPr b="0">
                <a:solidFill>
                  <a:schemeClr val="tx2"/>
                </a:solidFill>
              </a:defRPr>
            </a:lvl1pPr>
          </a:lstStyle>
          <a:p>
            <a:r>
              <a:rPr lang="en-US" smtClean="0"/>
              <a:t>Click to edit Master title style</a:t>
            </a:r>
            <a:endParaRPr lang="en-US" dirty="0"/>
          </a:p>
        </p:txBody>
      </p:sp>
      <p:cxnSp>
        <p:nvCxnSpPr>
          <p:cNvPr id="11" name="Straight Connector 10"/>
          <p:cNvCxnSpPr/>
          <p:nvPr userDrawn="1"/>
        </p:nvCxnSpPr>
        <p:spPr>
          <a:xfrm>
            <a:off x="454406" y="6148388"/>
            <a:ext cx="823277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descr="hum_rgb_pos.emf"/>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7310" y="6245589"/>
            <a:ext cx="1061426" cy="336551"/>
          </a:xfrm>
          <a:prstGeom prst="rect">
            <a:avLst/>
          </a:prstGeom>
        </p:spPr>
      </p:pic>
      <p:sp>
        <p:nvSpPr>
          <p:cNvPr id="12" name="Content Placeholder 2"/>
          <p:cNvSpPr>
            <a:spLocks noGrp="1"/>
          </p:cNvSpPr>
          <p:nvPr>
            <p:ph idx="12"/>
          </p:nvPr>
        </p:nvSpPr>
        <p:spPr>
          <a:xfrm>
            <a:off x="4568826" y="1605004"/>
            <a:ext cx="4113212" cy="4422775"/>
          </a:xfrm>
        </p:spPr>
        <p:txBody>
          <a:bodyPr lIns="0" tIns="0" rIns="91341" bIns="0"/>
          <a:lstStyle>
            <a:lvl1pPr marL="226766" indent="-226766">
              <a:defRPr>
                <a:solidFill>
                  <a:schemeClr val="tx1"/>
                </a:solidFill>
              </a:defRPr>
            </a:lvl1pPr>
            <a:lvl2pPr marL="456704" indent="-228353">
              <a:spcBef>
                <a:spcPts val="600"/>
              </a:spcBef>
              <a:spcAft>
                <a:spcPts val="0"/>
              </a:spcAft>
              <a:buFont typeface="BentonSansF Book" pitchFamily="50" charset="0"/>
              <a:buChar char="–"/>
              <a:defRPr/>
            </a:lvl2pPr>
            <a:lvl3pPr marL="685043" indent="-215669">
              <a:spcBef>
                <a:spcPts val="400"/>
              </a:spcBef>
              <a:spcAft>
                <a:spcPts val="400"/>
              </a:spcAft>
              <a:defRPr/>
            </a:lvl3pPr>
            <a:lvl4pPr marL="913396" indent="-228353">
              <a:defRPr/>
            </a:lvl4pPr>
            <a:lvl5pPr marL="1138571" indent="-229935">
              <a:defRPr sz="1400"/>
            </a:lvl5pPr>
            <a:lvl6pPr marL="1141746" indent="-228353">
              <a:spcBef>
                <a:spcPts val="0"/>
              </a:spcBef>
              <a:spcAft>
                <a:spcPts val="400"/>
              </a:spcAft>
              <a:buClr>
                <a:schemeClr val="bg2"/>
              </a:buClr>
              <a:buSzPct val="80000"/>
              <a:buFont typeface="Arial" pitchFamily="34" charset="0"/>
              <a:buChar cha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3"/>
          </p:nvPr>
        </p:nvSpPr>
        <p:spPr/>
        <p:txBody>
          <a:bodyPr/>
          <a:lstStyle/>
          <a:p>
            <a:endParaRPr lang="en-US" dirty="0">
              <a:solidFill>
                <a:srgbClr val="D5D5D5">
                  <a:lumMod val="50000"/>
                </a:srgbClr>
              </a:solidFill>
            </a:endParaRPr>
          </a:p>
        </p:txBody>
      </p:sp>
    </p:spTree>
    <p:extLst>
      <p:ext uri="{BB962C8B-B14F-4D97-AF65-F5344CB8AC3E}">
        <p14:creationId xmlns:p14="http://schemas.microsoft.com/office/powerpoint/2010/main" val="1929105312"/>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Preferred Title Only">
    <p:spTree>
      <p:nvGrpSpPr>
        <p:cNvPr id="1" name=""/>
        <p:cNvGrpSpPr/>
        <p:nvPr/>
      </p:nvGrpSpPr>
      <p:grpSpPr>
        <a:xfrm>
          <a:off x="0" y="0"/>
          <a:ext cx="0" cy="0"/>
          <a:chOff x="0" y="0"/>
          <a:chExt cx="0" cy="0"/>
        </a:xfrm>
      </p:grpSpPr>
      <p:pic>
        <p:nvPicPr>
          <p:cNvPr id="10" name="Picture 2" descr="\\psf\Host\Volumes\johbee\Documents\01_Freelance_Design\INTERBRAND\Humana\exports\template_fix_and_tutorial\slide_LifeBox_300-green.png"/>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0" y="297075"/>
            <a:ext cx="8695962" cy="1214121"/>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0"/>
          </p:nvPr>
        </p:nvSpPr>
        <p:spPr/>
        <p:txBody>
          <a:bodyPr/>
          <a:lstStyle/>
          <a:p>
            <a:fld id="{485C39CC-EE39-D443-B36F-C90C146C8057}"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solidFill>
                <a:srgbClr val="D5D5D5">
                  <a:lumMod val="50000"/>
                </a:srgbClr>
              </a:solidFill>
            </a:endParaRPr>
          </a:p>
        </p:txBody>
      </p:sp>
      <p:sp>
        <p:nvSpPr>
          <p:cNvPr id="9" name="Title 8"/>
          <p:cNvSpPr>
            <a:spLocks noGrp="1"/>
          </p:cNvSpPr>
          <p:nvPr>
            <p:ph type="title"/>
          </p:nvPr>
        </p:nvSpPr>
        <p:spPr>
          <a:xfrm>
            <a:off x="812857" y="338669"/>
            <a:ext cx="7873999" cy="1003115"/>
          </a:xfrm>
        </p:spPr>
        <p:txBody>
          <a:bodyPr anchor="ctr" anchorCtr="0"/>
          <a:lstStyle>
            <a:lvl1pPr>
              <a:defRPr b="0">
                <a:solidFill>
                  <a:schemeClr val="tx2"/>
                </a:solidFill>
              </a:defRPr>
            </a:lvl1pPr>
          </a:lstStyle>
          <a:p>
            <a:r>
              <a:rPr lang="en-US" smtClean="0"/>
              <a:t>Click to edit Master title style</a:t>
            </a:r>
            <a:endParaRPr lang="en-US" dirty="0"/>
          </a:p>
        </p:txBody>
      </p:sp>
      <p:cxnSp>
        <p:nvCxnSpPr>
          <p:cNvPr id="11" name="Straight Connector 10"/>
          <p:cNvCxnSpPr/>
          <p:nvPr userDrawn="1"/>
        </p:nvCxnSpPr>
        <p:spPr>
          <a:xfrm>
            <a:off x="454406" y="6148388"/>
            <a:ext cx="823277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descr="hum_rgb_pos.emf"/>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7310" y="6245589"/>
            <a:ext cx="1061426" cy="336551"/>
          </a:xfrm>
          <a:prstGeom prst="rect">
            <a:avLst/>
          </a:prstGeom>
        </p:spPr>
      </p:pic>
      <p:sp>
        <p:nvSpPr>
          <p:cNvPr id="2" name="Date Placeholder 1"/>
          <p:cNvSpPr>
            <a:spLocks noGrp="1"/>
          </p:cNvSpPr>
          <p:nvPr>
            <p:ph type="dt" sz="half" idx="12"/>
          </p:nvPr>
        </p:nvSpPr>
        <p:spPr/>
        <p:txBody>
          <a:bodyPr/>
          <a:lstStyle/>
          <a:p>
            <a:endParaRPr lang="en-US" dirty="0">
              <a:solidFill>
                <a:srgbClr val="D5D5D5">
                  <a:lumMod val="50000"/>
                </a:srgbClr>
              </a:solidFill>
            </a:endParaRPr>
          </a:p>
        </p:txBody>
      </p:sp>
    </p:spTree>
    <p:extLst>
      <p:ext uri="{BB962C8B-B14F-4D97-AF65-F5344CB8AC3E}">
        <p14:creationId xmlns:p14="http://schemas.microsoft.com/office/powerpoint/2010/main" val="188395579"/>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Alternate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44"/>
            <a:ext cx="8229600" cy="4476751"/>
          </a:xfrm>
        </p:spPr>
        <p:txBody>
          <a:bodyPr lIns="0" tIns="0" rIns="0" bIns="0"/>
          <a:lstStyle>
            <a:lvl2pPr marL="459869" indent="-231522">
              <a:spcBef>
                <a:spcPts val="0"/>
              </a:spcBef>
              <a:spcAft>
                <a:spcPts val="1000"/>
              </a:spcAft>
              <a:buFont typeface="BentonSansF Book" pitchFamily="50" charset="0"/>
              <a:buChar char="–"/>
              <a:defRPr/>
            </a:lvl2pPr>
            <a:lvl3pPr marL="686630" indent="-228353">
              <a:spcBef>
                <a:spcPts val="0"/>
              </a:spcBef>
              <a:spcAft>
                <a:spcPts val="800"/>
              </a:spcAft>
              <a:buFont typeface="Arial" pitchFamily="34" charset="0"/>
              <a:buChar char="•"/>
              <a:tabLst/>
              <a:defRPr/>
            </a:lvl3pPr>
            <a:lvl4pPr marL="908637" indent="-228353">
              <a:spcBef>
                <a:spcPts val="0"/>
              </a:spcBef>
              <a:spcAft>
                <a:spcPts val="600"/>
              </a:spcAft>
              <a:buFont typeface="BentonSansF Book" pitchFamily="50" charset="0"/>
              <a:buChar char="–"/>
              <a:defRPr/>
            </a:lvl4pPr>
            <a:lvl6pPr marL="1141746" indent="-228353">
              <a:spcBef>
                <a:spcPts val="0"/>
              </a:spcBef>
              <a:spcAft>
                <a:spcPts val="400"/>
              </a:spcAft>
              <a:buClr>
                <a:schemeClr val="bg2"/>
              </a:buClr>
              <a:buFont typeface="Arial" pitchFamily="34" charset="0"/>
              <a:buChar cha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p>
            <a:fld id="{485C39CC-EE39-D443-B36F-C90C146C8057}"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solidFill>
                <a:srgbClr val="D5D5D5">
                  <a:lumMod val="50000"/>
                </a:srgbClr>
              </a:solidFill>
            </a:endParaRPr>
          </a:p>
        </p:txBody>
      </p:sp>
      <p:sp>
        <p:nvSpPr>
          <p:cNvPr id="9" name="Title 8"/>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2"/>
          </p:nvPr>
        </p:nvSpPr>
        <p:spPr/>
        <p:txBody>
          <a:bodyPr/>
          <a:lstStyle/>
          <a:p>
            <a:endParaRPr lang="en-US" dirty="0">
              <a:solidFill>
                <a:srgbClr val="D5D5D5">
                  <a:lumMod val="50000"/>
                </a:srgbClr>
              </a:solidFill>
            </a:endParaRPr>
          </a:p>
        </p:txBody>
      </p:sp>
    </p:spTree>
    <p:extLst>
      <p:ext uri="{BB962C8B-B14F-4D97-AF65-F5344CB8AC3E}">
        <p14:creationId xmlns:p14="http://schemas.microsoft.com/office/powerpoint/2010/main" val="2185942322"/>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Alternate Title and 2 Content">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485C39CC-EE39-D443-B36F-C90C146C8057}"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pic>
        <p:nvPicPr>
          <p:cNvPr id="13" name="Picture 12" descr="hum_rgb_pos.em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7310" y="6245589"/>
            <a:ext cx="1061426" cy="336551"/>
          </a:xfrm>
          <a:prstGeom prst="rect">
            <a:avLst/>
          </a:prstGeom>
        </p:spPr>
      </p:pic>
      <p:sp>
        <p:nvSpPr>
          <p:cNvPr id="14" name="Content Placeholder 2"/>
          <p:cNvSpPr>
            <a:spLocks noGrp="1"/>
          </p:cNvSpPr>
          <p:nvPr>
            <p:ph idx="1"/>
          </p:nvPr>
        </p:nvSpPr>
        <p:spPr>
          <a:xfrm>
            <a:off x="457201" y="1605004"/>
            <a:ext cx="4113212" cy="4422775"/>
          </a:xfrm>
        </p:spPr>
        <p:txBody>
          <a:bodyPr lIns="0" tIns="0" rIns="91341" bIns="0"/>
          <a:lstStyle>
            <a:lvl1pPr marL="226766" indent="-226766">
              <a:defRPr>
                <a:solidFill>
                  <a:schemeClr val="tx1"/>
                </a:solidFill>
              </a:defRPr>
            </a:lvl1pPr>
            <a:lvl2pPr marL="456704" indent="-228353">
              <a:spcBef>
                <a:spcPts val="600"/>
              </a:spcBef>
              <a:spcAft>
                <a:spcPts val="0"/>
              </a:spcAft>
              <a:buFont typeface="BentonSansF Book" pitchFamily="50" charset="0"/>
              <a:buChar char="–"/>
              <a:defRPr/>
            </a:lvl2pPr>
            <a:lvl3pPr marL="685043" indent="-215669">
              <a:spcBef>
                <a:spcPts val="400"/>
              </a:spcBef>
              <a:spcAft>
                <a:spcPts val="400"/>
              </a:spcAft>
              <a:defRPr/>
            </a:lvl3pPr>
            <a:lvl4pPr marL="913396" indent="-228353">
              <a:defRPr/>
            </a:lvl4pPr>
            <a:lvl5pPr marL="1138571" indent="-229935">
              <a:defRPr sz="1400"/>
            </a:lvl5pPr>
            <a:lvl6pPr marL="1141746" indent="-228353">
              <a:spcBef>
                <a:spcPts val="0"/>
              </a:spcBef>
              <a:spcAft>
                <a:spcPts val="400"/>
              </a:spcAft>
              <a:buClr>
                <a:schemeClr val="bg2"/>
              </a:buClr>
              <a:buSzPct val="80000"/>
              <a:buFont typeface="Arial" pitchFamily="34" charset="0"/>
              <a:buChar cha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2"/>
          <p:cNvSpPr>
            <a:spLocks noGrp="1"/>
          </p:cNvSpPr>
          <p:nvPr>
            <p:ph idx="12"/>
          </p:nvPr>
        </p:nvSpPr>
        <p:spPr>
          <a:xfrm>
            <a:off x="4568826" y="1605004"/>
            <a:ext cx="4113212" cy="4422775"/>
          </a:xfrm>
        </p:spPr>
        <p:txBody>
          <a:bodyPr lIns="0" tIns="0" rIns="91341" bIns="0"/>
          <a:lstStyle>
            <a:lvl1pPr marL="226766" indent="-226766">
              <a:defRPr>
                <a:solidFill>
                  <a:schemeClr val="tx1"/>
                </a:solidFill>
              </a:defRPr>
            </a:lvl1pPr>
            <a:lvl2pPr marL="456704" indent="-228353">
              <a:spcBef>
                <a:spcPts val="600"/>
              </a:spcBef>
              <a:spcAft>
                <a:spcPts val="0"/>
              </a:spcAft>
              <a:buFont typeface="BentonSansF Book" pitchFamily="50" charset="0"/>
              <a:buChar char="–"/>
              <a:defRPr/>
            </a:lvl2pPr>
            <a:lvl3pPr marL="685043" indent="-215669">
              <a:spcBef>
                <a:spcPts val="400"/>
              </a:spcBef>
              <a:spcAft>
                <a:spcPts val="400"/>
              </a:spcAft>
              <a:defRPr/>
            </a:lvl3pPr>
            <a:lvl4pPr marL="913396" indent="-228353">
              <a:defRPr/>
            </a:lvl4pPr>
            <a:lvl5pPr marL="1138571" indent="-229935">
              <a:defRPr sz="1400"/>
            </a:lvl5pPr>
            <a:lvl6pPr marL="1141746" indent="-228353">
              <a:spcBef>
                <a:spcPts val="0"/>
              </a:spcBef>
              <a:spcAft>
                <a:spcPts val="400"/>
              </a:spcAft>
              <a:buClr>
                <a:schemeClr val="bg2"/>
              </a:buClr>
              <a:buSzPct val="80000"/>
              <a:buFont typeface="Arial" pitchFamily="34" charset="0"/>
              <a:buChar cha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09091821"/>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Alternate Title Only">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fld id="{485C39CC-EE39-D443-B36F-C90C146C8057}" type="slidenum">
              <a:rPr lang="en-US" smtClean="0"/>
              <a:pPr/>
              <a:t>‹#›</a:t>
            </a:fld>
            <a:endParaRPr lang="en-US" dirty="0"/>
          </a:p>
        </p:txBody>
      </p:sp>
      <p:sp>
        <p:nvSpPr>
          <p:cNvPr id="7" name="Footer Placeholder 6"/>
          <p:cNvSpPr>
            <a:spLocks noGrp="1"/>
          </p:cNvSpPr>
          <p:nvPr>
            <p:ph type="ftr" sz="quarter" idx="11"/>
          </p:nvPr>
        </p:nvSpPr>
        <p:spPr/>
        <p:txBody>
          <a:bodyPr/>
          <a:lstStyle/>
          <a:p>
            <a:endParaRPr lang="en-US" dirty="0">
              <a:solidFill>
                <a:srgbClr val="D5D5D5">
                  <a:lumMod val="50000"/>
                </a:srgbClr>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
        <p:nvSpPr>
          <p:cNvPr id="2" name="Date Placeholder 1"/>
          <p:cNvSpPr>
            <a:spLocks noGrp="1"/>
          </p:cNvSpPr>
          <p:nvPr>
            <p:ph type="dt" sz="half" idx="12"/>
          </p:nvPr>
        </p:nvSpPr>
        <p:spPr/>
        <p:txBody>
          <a:bodyPr/>
          <a:lstStyle/>
          <a:p>
            <a:endParaRPr lang="en-US" dirty="0">
              <a:solidFill>
                <a:srgbClr val="D5D5D5">
                  <a:lumMod val="50000"/>
                </a:srgbClr>
              </a:solidFill>
            </a:endParaRPr>
          </a:p>
        </p:txBody>
      </p:sp>
    </p:spTree>
    <p:extLst>
      <p:ext uri="{BB962C8B-B14F-4D97-AF65-F5344CB8AC3E}">
        <p14:creationId xmlns:p14="http://schemas.microsoft.com/office/powerpoint/2010/main" val="2848436025"/>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485C39CC-EE39-D443-B36F-C90C146C8057}" type="slidenum">
              <a:rPr lang="en-US" smtClean="0"/>
              <a:pPr/>
              <a:t>‹#›</a:t>
            </a:fld>
            <a:endParaRPr lang="en-US" dirty="0"/>
          </a:p>
        </p:txBody>
      </p:sp>
      <p:sp>
        <p:nvSpPr>
          <p:cNvPr id="6" name="Footer Placeholder 5"/>
          <p:cNvSpPr>
            <a:spLocks noGrp="1"/>
          </p:cNvSpPr>
          <p:nvPr>
            <p:ph type="ftr" sz="quarter" idx="11"/>
          </p:nvPr>
        </p:nvSpPr>
        <p:spPr/>
        <p:txBody>
          <a:bodyPr/>
          <a:lstStyle/>
          <a:p>
            <a:endParaRPr lang="en-US" dirty="0">
              <a:solidFill>
                <a:srgbClr val="D5D5D5">
                  <a:lumMod val="50000"/>
                </a:srgbClr>
              </a:solidFill>
            </a:endParaRPr>
          </a:p>
        </p:txBody>
      </p:sp>
      <p:cxnSp>
        <p:nvCxnSpPr>
          <p:cNvPr id="8" name="Straight Connector 7"/>
          <p:cNvCxnSpPr/>
          <p:nvPr userDrawn="1"/>
        </p:nvCxnSpPr>
        <p:spPr>
          <a:xfrm>
            <a:off x="454406" y="6148388"/>
            <a:ext cx="823277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descr="hum_rgb_pos.em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7310" y="6245589"/>
            <a:ext cx="1061426" cy="336551"/>
          </a:xfrm>
          <a:prstGeom prst="rect">
            <a:avLst/>
          </a:prstGeom>
        </p:spPr>
      </p:pic>
      <p:sp>
        <p:nvSpPr>
          <p:cNvPr id="2" name="Date Placeholder 1"/>
          <p:cNvSpPr>
            <a:spLocks noGrp="1"/>
          </p:cNvSpPr>
          <p:nvPr>
            <p:ph type="dt" sz="half" idx="12"/>
          </p:nvPr>
        </p:nvSpPr>
        <p:spPr/>
        <p:txBody>
          <a:bodyPr/>
          <a:lstStyle/>
          <a:p>
            <a:endParaRPr lang="en-US" dirty="0">
              <a:solidFill>
                <a:srgbClr val="D5D5D5">
                  <a:lumMod val="50000"/>
                </a:srgbClr>
              </a:solidFill>
            </a:endParaRPr>
          </a:p>
        </p:txBody>
      </p:sp>
    </p:spTree>
    <p:extLst>
      <p:ext uri="{BB962C8B-B14F-4D97-AF65-F5344CB8AC3E}">
        <p14:creationId xmlns:p14="http://schemas.microsoft.com/office/powerpoint/2010/main" val="3936565999"/>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userDrawn="1">
  <p:cSld name="Full Page Bulleted List">
    <p:spTree>
      <p:nvGrpSpPr>
        <p:cNvPr id="1" name=""/>
        <p:cNvGrpSpPr/>
        <p:nvPr/>
      </p:nvGrpSpPr>
      <p:grpSpPr>
        <a:xfrm>
          <a:off x="0" y="0"/>
          <a:ext cx="0" cy="0"/>
          <a:chOff x="0" y="0"/>
          <a:chExt cx="0" cy="0"/>
        </a:xfrm>
      </p:grpSpPr>
      <p:pic>
        <p:nvPicPr>
          <p:cNvPr id="4" name="Picture 4"/>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1839517" y="6237553"/>
            <a:ext cx="2263180" cy="55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0" y="2958433"/>
            <a:ext cx="9144000" cy="538609"/>
          </a:xfrm>
          <a:prstGeom prst="rect">
            <a:avLst/>
          </a:prstGeom>
        </p:spPr>
        <p:txBody>
          <a:bodyPr wrap="square" lIns="856310" tIns="0" rIns="856310" bIns="0" anchor="ctr">
            <a:spAutoFit/>
          </a:bodyPr>
          <a:lstStyle>
            <a:lvl1pPr marL="342923" indent="-342923">
              <a:buClr>
                <a:schemeClr val="accent1"/>
              </a:buClr>
              <a:buFont typeface="Arial"/>
              <a:buChar char="•"/>
              <a:defRPr sz="2000" b="0" i="0" baseline="0">
                <a:solidFill>
                  <a:srgbClr val="FFFFFF"/>
                </a:solidFill>
                <a:latin typeface="Proxima Nova Regular"/>
                <a:cs typeface="Proxima Nova Regular"/>
              </a:defRPr>
            </a:lvl1pPr>
            <a:lvl2pPr marL="742335" indent="-285437">
              <a:buClr>
                <a:schemeClr val="accent1"/>
              </a:buClr>
              <a:buFont typeface="Arial"/>
              <a:buChar char="•"/>
              <a:defRPr sz="1500" b="0" i="0">
                <a:solidFill>
                  <a:schemeClr val="bg1"/>
                </a:solidFill>
                <a:latin typeface="Proxima Nova Regular"/>
                <a:cs typeface="Proxima Nova Regular"/>
              </a:defRPr>
            </a:lvl2pPr>
            <a:lvl3pPr marL="1141746" indent="-227955">
              <a:buClrTx/>
              <a:buFont typeface="Wingdings" charset="2"/>
              <a:buChar char="§"/>
              <a:defRPr sz="1800" b="0" i="0" baseline="0">
                <a:solidFill>
                  <a:schemeClr val="bg2"/>
                </a:solidFill>
                <a:latin typeface="Proxima Nova Regular"/>
                <a:cs typeface="Proxima Nova Regular"/>
              </a:defRPr>
            </a:lvl3pPr>
            <a:lvl4pPr>
              <a:defRPr sz="1100">
                <a:solidFill>
                  <a:schemeClr val="bg1">
                    <a:lumMod val="75000"/>
                  </a:schemeClr>
                </a:solidFill>
              </a:defRPr>
            </a:lvl4pPr>
            <a:lvl5pPr>
              <a:defRPr sz="1100">
                <a:solidFill>
                  <a:schemeClr val="bg1">
                    <a:lumMod val="75000"/>
                  </a:schemeClr>
                </a:solidFill>
              </a:defRPr>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p:txBody>
      </p:sp>
      <p:sp>
        <p:nvSpPr>
          <p:cNvPr id="5" name="Text Placeholder 2"/>
          <p:cNvSpPr>
            <a:spLocks noGrp="1"/>
          </p:cNvSpPr>
          <p:nvPr>
            <p:ph type="body" sz="quarter" idx="10"/>
          </p:nvPr>
        </p:nvSpPr>
        <p:spPr>
          <a:xfrm>
            <a:off x="233165" y="6377809"/>
            <a:ext cx="8709422" cy="240771"/>
          </a:xfrm>
          <a:prstGeom prst="rect">
            <a:avLst/>
          </a:prstGeom>
        </p:spPr>
        <p:txBody>
          <a:bodyPr vert="horz" lIns="0" tIns="0" rIns="0" bIns="0" anchor="ctr"/>
          <a:lstStyle>
            <a:lvl1pPr marL="0" indent="0" algn="r">
              <a:spcBef>
                <a:spcPts val="0"/>
              </a:spcBef>
              <a:buFontTx/>
              <a:buNone/>
              <a:defRPr sz="1300" b="1" i="0" cap="all" spc="31">
                <a:solidFill>
                  <a:schemeClr val="tx1">
                    <a:lumMod val="50000"/>
                    <a:lumOff val="50000"/>
                  </a:schemeClr>
                </a:solidFill>
              </a:defRPr>
            </a:lvl1pPr>
            <a:lvl2pPr marL="456902" indent="0">
              <a:buFontTx/>
              <a:buNone/>
              <a:defRPr sz="1300"/>
            </a:lvl2pPr>
            <a:lvl3pPr marL="913790" indent="0">
              <a:buFontTx/>
              <a:buNone/>
              <a:defRPr sz="1300"/>
            </a:lvl3pPr>
            <a:lvl4pPr marL="1369696" indent="0">
              <a:buFontTx/>
              <a:buNone/>
              <a:defRPr sz="1300"/>
            </a:lvl4pPr>
            <a:lvl5pPr marL="1826588" indent="0">
              <a:buFontTx/>
              <a:buNone/>
              <a:defRPr sz="1300"/>
            </a:lvl5pPr>
          </a:lstStyle>
          <a:p>
            <a:pPr lvl="0"/>
            <a:r>
              <a:rPr lang="en-US" smtClean="0"/>
              <a:t>Click to edit Master text styles</a:t>
            </a:r>
          </a:p>
        </p:txBody>
      </p:sp>
    </p:spTree>
    <p:extLst>
      <p:ext uri="{BB962C8B-B14F-4D97-AF65-F5344CB8AC3E}">
        <p14:creationId xmlns:p14="http://schemas.microsoft.com/office/powerpoint/2010/main" val="2088749137"/>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userDrawn="1">
  <p:cSld name="Title, Legal">
    <p:spTree>
      <p:nvGrpSpPr>
        <p:cNvPr id="1" name=""/>
        <p:cNvGrpSpPr/>
        <p:nvPr/>
      </p:nvGrpSpPr>
      <p:grpSpPr>
        <a:xfrm>
          <a:off x="0" y="0"/>
          <a:ext cx="0" cy="0"/>
          <a:chOff x="0" y="0"/>
          <a:chExt cx="0" cy="0"/>
        </a:xfrm>
      </p:grpSpPr>
      <p:sp>
        <p:nvSpPr>
          <p:cNvPr id="5" name="TextBox 4"/>
          <p:cNvSpPr txBox="1"/>
          <p:nvPr userDrawn="1"/>
        </p:nvSpPr>
        <p:spPr>
          <a:xfrm>
            <a:off x="1044990" y="6570904"/>
            <a:ext cx="2463900" cy="368989"/>
          </a:xfrm>
          <a:prstGeom prst="rect">
            <a:avLst/>
          </a:prstGeom>
          <a:noFill/>
        </p:spPr>
        <p:txBody>
          <a:bodyPr wrap="square" lIns="0" tIns="0" rIns="0" bIns="0" rtlCol="0">
            <a:noAutofit/>
          </a:bodyPr>
          <a:lstStyle/>
          <a:p>
            <a:pPr defTabSz="456248"/>
            <a:r>
              <a:rPr lang="en-US" sz="600" dirty="0">
                <a:solidFill>
                  <a:prstClr val="white">
                    <a:lumMod val="50000"/>
                  </a:prstClr>
                </a:solidFill>
              </a:rPr>
              <a:t>©2017 TeleTech. Confidential and Proprietary.</a:t>
            </a:r>
          </a:p>
        </p:txBody>
      </p:sp>
      <p:sp>
        <p:nvSpPr>
          <p:cNvPr id="6" name="TextBox 5"/>
          <p:cNvSpPr txBox="1"/>
          <p:nvPr userDrawn="1"/>
        </p:nvSpPr>
        <p:spPr>
          <a:xfrm>
            <a:off x="567006" y="6571265"/>
            <a:ext cx="332232" cy="368991"/>
          </a:xfrm>
          <a:prstGeom prst="rect">
            <a:avLst/>
          </a:prstGeom>
          <a:noFill/>
        </p:spPr>
        <p:txBody>
          <a:bodyPr wrap="square" lIns="0" tIns="0" rIns="0" bIns="0" rtlCol="0">
            <a:noAutofit/>
          </a:bodyPr>
          <a:lstStyle/>
          <a:p>
            <a:pPr defTabSz="456248"/>
            <a:fld id="{C07945C6-CF1A-3C4D-975C-71F582D39191}" type="slidenum">
              <a:rPr lang="en-US" sz="600">
                <a:solidFill>
                  <a:prstClr val="white">
                    <a:lumMod val="50000"/>
                  </a:prstClr>
                </a:solidFill>
              </a:rPr>
              <a:pPr defTabSz="456248"/>
              <a:t>‹#›</a:t>
            </a:fld>
            <a:endParaRPr lang="en-US" sz="600" dirty="0">
              <a:solidFill>
                <a:prstClr val="white">
                  <a:lumMod val="50000"/>
                </a:prstClr>
              </a:solidFill>
            </a:endParaRPr>
          </a:p>
        </p:txBody>
      </p:sp>
      <p:sp>
        <p:nvSpPr>
          <p:cNvPr id="7" name="Title 6"/>
          <p:cNvSpPr>
            <a:spLocks noGrp="1" noChangeArrowheads="1"/>
          </p:cNvSpPr>
          <p:nvPr>
            <p:ph type="title" idx="10" hasCustomPrompt="1"/>
          </p:nvPr>
        </p:nvSpPr>
        <p:spPr bwMode="auto">
          <a:xfrm>
            <a:off x="567006" y="394920"/>
            <a:ext cx="8088256" cy="723445"/>
          </a:xfrm>
          <a:prstGeom prst="rect">
            <a:avLst/>
          </a:prstGeom>
          <a:noFill/>
          <a:ln w="9525">
            <a:noFill/>
            <a:miter lim="800000"/>
            <a:headEnd/>
            <a:tailEnd/>
          </a:ln>
        </p:spPr>
        <p:txBody>
          <a:bodyPr lIns="0" tIns="34256" rIns="68510" bIns="34256" anchor="ctr" anchorCtr="0">
            <a:normAutofit/>
          </a:bodyPr>
          <a:lstStyle>
            <a:lvl1pPr algn="l">
              <a:defRPr lang="en-US" sz="1800" dirty="0" smtClean="0">
                <a:solidFill>
                  <a:schemeClr val="tx1"/>
                </a:solidFill>
                <a:latin typeface="+mn-lt"/>
                <a:ea typeface="Tahoma" pitchFamily="34" charset="0"/>
                <a:cs typeface="Tahoma" pitchFamily="34" charset="0"/>
              </a:defRPr>
            </a:lvl1pPr>
          </a:lstStyle>
          <a:p>
            <a:pPr lvl="0"/>
            <a:r>
              <a:rPr lang="en-US" dirty="0"/>
              <a:t>Click To Edit Master Title Style</a:t>
            </a:r>
          </a:p>
        </p:txBody>
      </p:sp>
    </p:spTree>
    <p:extLst>
      <p:ext uri="{BB962C8B-B14F-4D97-AF65-F5344CB8AC3E}">
        <p14:creationId xmlns:p14="http://schemas.microsoft.com/office/powerpoint/2010/main" val="4224547387"/>
      </p:ext>
    </p:extLst>
  </p:cSld>
  <p:clrMapOvr>
    <a:masterClrMapping/>
  </p:clrMapOvr>
  <p:transition advTm="15000"/>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ext Placeholder 20"/>
          <p:cNvSpPr>
            <a:spLocks noGrp="1"/>
          </p:cNvSpPr>
          <p:nvPr>
            <p:ph type="body" sz="quarter" idx="28" hasCustomPrompt="1"/>
          </p:nvPr>
        </p:nvSpPr>
        <p:spPr>
          <a:xfrm>
            <a:off x="2" y="0"/>
            <a:ext cx="4737098" cy="6858000"/>
          </a:xfrm>
          <a:prstGeom prst="rect">
            <a:avLst/>
          </a:prstGeom>
          <a:solidFill>
            <a:srgbClr val="76BD45"/>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 name="Title 1"/>
          <p:cNvSpPr>
            <a:spLocks noGrp="1"/>
          </p:cNvSpPr>
          <p:nvPr>
            <p:ph type="ctrTitle"/>
          </p:nvPr>
        </p:nvSpPr>
        <p:spPr>
          <a:xfrm>
            <a:off x="419649" y="1125652"/>
            <a:ext cx="3593552" cy="675437"/>
          </a:xfrm>
        </p:spPr>
        <p:txBody>
          <a:bodyPr/>
          <a:lstStyle/>
          <a:p>
            <a:r>
              <a:rPr lang="en-US" dirty="0"/>
              <a:t>Click to edit Master title style</a:t>
            </a:r>
          </a:p>
        </p:txBody>
      </p:sp>
      <p:sp>
        <p:nvSpPr>
          <p:cNvPr id="3" name="Subtitle 2"/>
          <p:cNvSpPr>
            <a:spLocks noGrp="1"/>
          </p:cNvSpPr>
          <p:nvPr>
            <p:ph type="subTitle" idx="1"/>
          </p:nvPr>
        </p:nvSpPr>
        <p:spPr>
          <a:xfrm>
            <a:off x="419649" y="2109135"/>
            <a:ext cx="3593552" cy="3649837"/>
          </a:xfrm>
        </p:spPr>
        <p:txBody>
          <a:bodyPr>
            <a:normAutofit/>
          </a:bodyPr>
          <a:lstStyle>
            <a:lvl1pPr marL="0" indent="0" algn="l">
              <a:lnSpc>
                <a:spcPct val="120000"/>
              </a:lnSpc>
              <a:buNone/>
              <a:defRPr sz="1200">
                <a:solidFill>
                  <a:srgbClr val="FFFFFF"/>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sp>
        <p:nvSpPr>
          <p:cNvPr id="12" name="Picture Placeholder 11"/>
          <p:cNvSpPr>
            <a:spLocks noGrp="1"/>
          </p:cNvSpPr>
          <p:nvPr>
            <p:ph type="pic" sz="quarter" idx="13"/>
          </p:nvPr>
        </p:nvSpPr>
        <p:spPr>
          <a:xfrm>
            <a:off x="4272672" y="1120210"/>
            <a:ext cx="4515727" cy="3978002"/>
          </a:xfrm>
          <a:prstGeom prst="round1Rect">
            <a:avLst>
              <a:gd name="adj" fmla="val 11509"/>
            </a:avLst>
          </a:prstGeom>
          <a:solidFill>
            <a:schemeClr val="accent6"/>
          </a:solidFill>
        </p:spPr>
        <p:txBody>
          <a:bodyPr/>
          <a:lstStyle>
            <a:lvl1pPr>
              <a:defRPr baseline="0"/>
            </a:lvl1pPr>
          </a:lstStyle>
          <a:p>
            <a:endParaRPr lang="en-US" dirty="0"/>
          </a:p>
          <a:p>
            <a:r>
              <a:rPr lang="en-US" dirty="0"/>
              <a:t>     Insert Picture here</a:t>
            </a:r>
          </a:p>
        </p:txBody>
      </p:sp>
      <p:cxnSp>
        <p:nvCxnSpPr>
          <p:cNvPr id="18" name="Straight Connector 17"/>
          <p:cNvCxnSpPr/>
          <p:nvPr userDrawn="1"/>
        </p:nvCxnSpPr>
        <p:spPr>
          <a:xfrm>
            <a:off x="530963" y="1801087"/>
            <a:ext cx="672778"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12"/>
          </p:nvPr>
        </p:nvSpPr>
        <p:spPr>
          <a:xfrm>
            <a:off x="6442230" y="6356355"/>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4" name="Text Placeholder 1"/>
          <p:cNvSpPr>
            <a:spLocks noGrp="1"/>
          </p:cNvSpPr>
          <p:nvPr>
            <p:ph type="body" sz="quarter" idx="29" hasCustomPrompt="1"/>
          </p:nvPr>
        </p:nvSpPr>
        <p:spPr>
          <a:xfrm>
            <a:off x="4410913" y="1345355"/>
            <a:ext cx="4202520" cy="3597062"/>
          </a:xfrm>
          <a:prstGeom prst="round1Rect">
            <a:avLst>
              <a:gd name="adj" fmla="val 10780"/>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2419138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3" y="0"/>
            <a:ext cx="3327397" cy="6858000"/>
          </a:xfrm>
          <a:prstGeom prst="round1Rect">
            <a:avLst>
              <a:gd name="adj" fmla="val 0"/>
            </a:avLst>
          </a:prstGeom>
          <a:solidFill>
            <a:schemeClr val="accent6"/>
          </a:solidFill>
        </p:spPr>
        <p:txBody>
          <a:bodyPr/>
          <a:lstStyle>
            <a:lvl1pPr>
              <a:defRPr baseline="0"/>
            </a:lvl1pPr>
          </a:lstStyle>
          <a:p>
            <a:endParaRPr lang="en-US" dirty="0"/>
          </a:p>
          <a:p>
            <a:r>
              <a:rPr lang="en-US" dirty="0"/>
              <a:t>     Insert Picture here</a:t>
            </a:r>
          </a:p>
        </p:txBody>
      </p:sp>
      <p:sp>
        <p:nvSpPr>
          <p:cNvPr id="8" name="Text Placeholder 1"/>
          <p:cNvSpPr>
            <a:spLocks noGrp="1"/>
          </p:cNvSpPr>
          <p:nvPr>
            <p:ph type="body" sz="quarter" idx="29" hasCustomPrompt="1"/>
          </p:nvPr>
        </p:nvSpPr>
        <p:spPr>
          <a:xfrm>
            <a:off x="2466620" y="2670258"/>
            <a:ext cx="1192704" cy="1192704"/>
          </a:xfrm>
          <a:prstGeom prst="round1Rect">
            <a:avLst>
              <a:gd name="adj" fmla="val 10780"/>
            </a:avLst>
          </a:prstGeom>
          <a:solidFill>
            <a:schemeClr val="tx2"/>
          </a:solidFill>
          <a:ln>
            <a:noFill/>
          </a:ln>
        </p:spPr>
        <p:txBody>
          <a:bodyPr/>
          <a:lstStyle/>
          <a:p>
            <a:r>
              <a:rPr lang="en-US" dirty="0"/>
              <a:t> </a:t>
            </a:r>
          </a:p>
        </p:txBody>
      </p:sp>
      <p:sp>
        <p:nvSpPr>
          <p:cNvPr id="9" name="Title 1"/>
          <p:cNvSpPr>
            <a:spLocks noGrp="1"/>
          </p:cNvSpPr>
          <p:nvPr>
            <p:ph type="ctrTitle"/>
          </p:nvPr>
        </p:nvSpPr>
        <p:spPr>
          <a:xfrm>
            <a:off x="3945499" y="1600467"/>
            <a:ext cx="4856578" cy="675437"/>
          </a:xfrm>
        </p:spPr>
        <p:txBody>
          <a:bodyPr/>
          <a:lstStyle>
            <a:lvl1pPr>
              <a:defRPr>
                <a:solidFill>
                  <a:schemeClr val="tx2"/>
                </a:solidFill>
              </a:defRPr>
            </a:lvl1pPr>
          </a:lstStyle>
          <a:p>
            <a:r>
              <a:rPr lang="en-US" dirty="0"/>
              <a:t>Click to edit Master title style</a:t>
            </a:r>
          </a:p>
        </p:txBody>
      </p:sp>
      <p:sp>
        <p:nvSpPr>
          <p:cNvPr id="10" name="Subtitle 2"/>
          <p:cNvSpPr>
            <a:spLocks noGrp="1"/>
          </p:cNvSpPr>
          <p:nvPr>
            <p:ph type="subTitle" idx="1"/>
          </p:nvPr>
        </p:nvSpPr>
        <p:spPr>
          <a:xfrm>
            <a:off x="3945499" y="2670258"/>
            <a:ext cx="4856578" cy="3686093"/>
          </a:xfrm>
        </p:spPr>
        <p:txBody>
          <a:bodyPr>
            <a:normAutofit/>
          </a:bodyPr>
          <a:lstStyle>
            <a:lvl1pPr marL="0" indent="0" algn="l">
              <a:buNone/>
              <a:defRPr sz="1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11" name="Straight Connector 10"/>
          <p:cNvCxnSpPr/>
          <p:nvPr userDrawn="1"/>
        </p:nvCxnSpPr>
        <p:spPr>
          <a:xfrm>
            <a:off x="4031825" y="2275904"/>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925394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27_Title Slide">
    <p:spTree>
      <p:nvGrpSpPr>
        <p:cNvPr id="1" name=""/>
        <p:cNvGrpSpPr/>
        <p:nvPr/>
      </p:nvGrpSpPr>
      <p:grpSpPr>
        <a:xfrm>
          <a:off x="0" y="0"/>
          <a:ext cx="0" cy="0"/>
          <a:chOff x="0" y="0"/>
          <a:chExt cx="0" cy="0"/>
        </a:xfrm>
      </p:grpSpPr>
      <p:sp>
        <p:nvSpPr>
          <p:cNvPr id="9" name="Text Placeholder 20"/>
          <p:cNvSpPr>
            <a:spLocks noGrp="1"/>
          </p:cNvSpPr>
          <p:nvPr>
            <p:ph type="body" sz="quarter" idx="28" hasCustomPrompt="1"/>
          </p:nvPr>
        </p:nvSpPr>
        <p:spPr>
          <a:xfrm>
            <a:off x="2" y="0"/>
            <a:ext cx="4737098" cy="6858000"/>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12" name="Title 1"/>
          <p:cNvSpPr>
            <a:spLocks noGrp="1"/>
          </p:cNvSpPr>
          <p:nvPr>
            <p:ph type="ctrTitle"/>
          </p:nvPr>
        </p:nvSpPr>
        <p:spPr>
          <a:xfrm>
            <a:off x="419649" y="1125652"/>
            <a:ext cx="3593552" cy="675437"/>
          </a:xfrm>
        </p:spPr>
        <p:txBody>
          <a:bodyPr/>
          <a:lstStyle/>
          <a:p>
            <a:r>
              <a:rPr lang="en-US" dirty="0"/>
              <a:t>Click to edit Master title style</a:t>
            </a:r>
          </a:p>
        </p:txBody>
      </p:sp>
      <p:sp>
        <p:nvSpPr>
          <p:cNvPr id="18" name="Subtitle 2"/>
          <p:cNvSpPr>
            <a:spLocks noGrp="1"/>
          </p:cNvSpPr>
          <p:nvPr>
            <p:ph type="subTitle" idx="1"/>
          </p:nvPr>
        </p:nvSpPr>
        <p:spPr>
          <a:xfrm>
            <a:off x="419649" y="2109135"/>
            <a:ext cx="3593552" cy="3649837"/>
          </a:xfrm>
        </p:spPr>
        <p:txBody>
          <a:bodyPr>
            <a:normAutofit/>
          </a:bodyPr>
          <a:lstStyle>
            <a:lvl1pPr marL="0" indent="0" algn="l">
              <a:lnSpc>
                <a:spcPct val="120000"/>
              </a:lnSpc>
              <a:buNone/>
              <a:defRPr sz="1200">
                <a:solidFill>
                  <a:srgbClr val="FFFFFF"/>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sp>
        <p:nvSpPr>
          <p:cNvPr id="19" name="Picture Placeholder 11"/>
          <p:cNvSpPr>
            <a:spLocks noGrp="1"/>
          </p:cNvSpPr>
          <p:nvPr>
            <p:ph type="pic" sz="quarter" idx="13"/>
          </p:nvPr>
        </p:nvSpPr>
        <p:spPr>
          <a:xfrm>
            <a:off x="4272672" y="1120210"/>
            <a:ext cx="4515727" cy="3978002"/>
          </a:xfrm>
          <a:prstGeom prst="round1Rect">
            <a:avLst>
              <a:gd name="adj" fmla="val 11509"/>
            </a:avLst>
          </a:prstGeom>
          <a:solidFill>
            <a:schemeClr val="accent6"/>
          </a:solidFill>
        </p:spPr>
        <p:txBody>
          <a:bodyPr/>
          <a:lstStyle>
            <a:lvl1pPr>
              <a:defRPr baseline="0"/>
            </a:lvl1pPr>
          </a:lstStyle>
          <a:p>
            <a:endParaRPr lang="en-US" dirty="0"/>
          </a:p>
          <a:p>
            <a:r>
              <a:rPr lang="en-US" dirty="0"/>
              <a:t>     Insert Picture here</a:t>
            </a:r>
          </a:p>
        </p:txBody>
      </p:sp>
      <p:cxnSp>
        <p:nvCxnSpPr>
          <p:cNvPr id="20" name="Straight Connector 19"/>
          <p:cNvCxnSpPr/>
          <p:nvPr userDrawn="1"/>
        </p:nvCxnSpPr>
        <p:spPr>
          <a:xfrm>
            <a:off x="530963" y="1801087"/>
            <a:ext cx="672778" cy="0"/>
          </a:xfrm>
          <a:prstGeom prst="line">
            <a:avLst/>
          </a:prstGeom>
          <a:ln w="1905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21" name="Slide Number Placeholder 5"/>
          <p:cNvSpPr>
            <a:spLocks noGrp="1"/>
          </p:cNvSpPr>
          <p:nvPr>
            <p:ph type="sldNum" sz="quarter" idx="12"/>
          </p:nvPr>
        </p:nvSpPr>
        <p:spPr>
          <a:xfrm>
            <a:off x="6442230" y="6356355"/>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22" name="Text Placeholder 1"/>
          <p:cNvSpPr>
            <a:spLocks noGrp="1"/>
          </p:cNvSpPr>
          <p:nvPr>
            <p:ph type="body" sz="quarter" idx="29" hasCustomPrompt="1"/>
          </p:nvPr>
        </p:nvSpPr>
        <p:spPr>
          <a:xfrm>
            <a:off x="4410913" y="1345355"/>
            <a:ext cx="4202520" cy="3597062"/>
          </a:xfrm>
          <a:prstGeom prst="round1Rect">
            <a:avLst>
              <a:gd name="adj" fmla="val 10780"/>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309718050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ext Placeholder 20"/>
          <p:cNvSpPr>
            <a:spLocks noGrp="1"/>
          </p:cNvSpPr>
          <p:nvPr>
            <p:ph type="body" sz="quarter" idx="28" hasCustomPrompt="1"/>
          </p:nvPr>
        </p:nvSpPr>
        <p:spPr>
          <a:xfrm>
            <a:off x="0" y="1450396"/>
            <a:ext cx="9144000" cy="4290013"/>
          </a:xfrm>
          <a:prstGeom prst="rect">
            <a:avLst/>
          </a:prstGeom>
          <a:solidFill>
            <a:srgbClr val="76BD45"/>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 name="Title 1"/>
          <p:cNvSpPr>
            <a:spLocks noGrp="1"/>
          </p:cNvSpPr>
          <p:nvPr>
            <p:ph type="ctrTitle"/>
          </p:nvPr>
        </p:nvSpPr>
        <p:spPr>
          <a:xfrm>
            <a:off x="4213970" y="1871121"/>
            <a:ext cx="4699429" cy="675437"/>
          </a:xfrm>
        </p:spPr>
        <p:txBody>
          <a:bodyPr/>
          <a:lstStyle/>
          <a:p>
            <a:r>
              <a:rPr lang="en-US" dirty="0"/>
              <a:t>Click to edit Master title style</a:t>
            </a:r>
          </a:p>
        </p:txBody>
      </p:sp>
      <p:sp>
        <p:nvSpPr>
          <p:cNvPr id="3" name="Subtitle 2"/>
          <p:cNvSpPr>
            <a:spLocks noGrp="1"/>
          </p:cNvSpPr>
          <p:nvPr>
            <p:ph type="subTitle" idx="1"/>
          </p:nvPr>
        </p:nvSpPr>
        <p:spPr>
          <a:xfrm>
            <a:off x="4213970" y="2879992"/>
            <a:ext cx="4699429" cy="1564205"/>
          </a:xfrm>
        </p:spPr>
        <p:txBody>
          <a:bodyPr>
            <a:normAutofit/>
          </a:bodyPr>
          <a:lstStyle>
            <a:lvl1pPr marL="0" indent="0" algn="l">
              <a:lnSpc>
                <a:spcPct val="120000"/>
              </a:lnSpc>
              <a:buNone/>
              <a:defRPr sz="1200">
                <a:solidFill>
                  <a:srgbClr val="FFFFFF"/>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5"/>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365055" y="786595"/>
            <a:ext cx="3657600" cy="3657600"/>
          </a:xfrm>
          <a:prstGeom prst="round1Rect">
            <a:avLst>
              <a:gd name="adj" fmla="val 11509"/>
            </a:avLst>
          </a:prstGeom>
          <a:solidFill>
            <a:schemeClr val="accent6"/>
          </a:solidFill>
        </p:spPr>
        <p:txBody>
          <a:bodyPr/>
          <a:lstStyle>
            <a:lvl1pPr>
              <a:defRPr baseline="0"/>
            </a:lvl1pPr>
          </a:lstStyle>
          <a:p>
            <a:endParaRPr lang="en-US" dirty="0"/>
          </a:p>
          <a:p>
            <a:r>
              <a:rPr lang="en-US" dirty="0"/>
              <a:t>     Insert Picture here</a:t>
            </a:r>
          </a:p>
        </p:txBody>
      </p:sp>
      <p:cxnSp>
        <p:nvCxnSpPr>
          <p:cNvPr id="18" name="Straight Connector 17"/>
          <p:cNvCxnSpPr/>
          <p:nvPr userDrawn="1"/>
        </p:nvCxnSpPr>
        <p:spPr>
          <a:xfrm>
            <a:off x="4325298" y="2546552"/>
            <a:ext cx="641347"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9" name="Text Placeholder 1"/>
          <p:cNvSpPr>
            <a:spLocks noGrp="1"/>
          </p:cNvSpPr>
          <p:nvPr>
            <p:ph type="body" sz="quarter" idx="29" hasCustomPrompt="1"/>
          </p:nvPr>
        </p:nvSpPr>
        <p:spPr>
          <a:xfrm>
            <a:off x="548803" y="979686"/>
            <a:ext cx="3290105" cy="3290105"/>
          </a:xfrm>
          <a:prstGeom prst="round1Rect">
            <a:avLst>
              <a:gd name="adj" fmla="val 10780"/>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410358152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8" name="Text Placeholder 20"/>
          <p:cNvSpPr>
            <a:spLocks noGrp="1"/>
          </p:cNvSpPr>
          <p:nvPr>
            <p:ph type="body" sz="quarter" idx="28" hasCustomPrompt="1"/>
          </p:nvPr>
        </p:nvSpPr>
        <p:spPr>
          <a:xfrm>
            <a:off x="0" y="2"/>
            <a:ext cx="9144000" cy="2526973"/>
          </a:xfrm>
          <a:prstGeom prst="rect">
            <a:avLst/>
          </a:prstGeom>
          <a:solidFill>
            <a:srgbClr val="76BD45"/>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 name="Title 1"/>
          <p:cNvSpPr>
            <a:spLocks noGrp="1"/>
          </p:cNvSpPr>
          <p:nvPr>
            <p:ph type="ctrTitle"/>
          </p:nvPr>
        </p:nvSpPr>
        <p:spPr>
          <a:xfrm>
            <a:off x="4102649" y="1600468"/>
            <a:ext cx="4699429" cy="675437"/>
          </a:xfrm>
        </p:spPr>
        <p:txBody>
          <a:bodyPr/>
          <a:lstStyle/>
          <a:p>
            <a:r>
              <a:rPr lang="en-US" dirty="0"/>
              <a:t>Click to edit Master title style</a:t>
            </a:r>
          </a:p>
        </p:txBody>
      </p:sp>
      <p:sp>
        <p:nvSpPr>
          <p:cNvPr id="3" name="Subtitle 2"/>
          <p:cNvSpPr>
            <a:spLocks noGrp="1"/>
          </p:cNvSpPr>
          <p:nvPr>
            <p:ph type="subTitle" idx="1"/>
          </p:nvPr>
        </p:nvSpPr>
        <p:spPr>
          <a:xfrm>
            <a:off x="4102649" y="2670267"/>
            <a:ext cx="4699429" cy="3686093"/>
          </a:xfrm>
        </p:spPr>
        <p:txBody>
          <a:bodyPr>
            <a:normAutofit/>
          </a:bodyPr>
          <a:lstStyle>
            <a:lvl1pPr marL="0" indent="0" algn="l">
              <a:buNone/>
              <a:defRPr sz="1200">
                <a:solidFill>
                  <a:schemeClr val="accent5"/>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5"/>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365055" y="1380569"/>
            <a:ext cx="3438768" cy="4975793"/>
          </a:xfrm>
          <a:prstGeom prst="round1Rect">
            <a:avLst>
              <a:gd name="adj" fmla="val 11509"/>
            </a:avLst>
          </a:prstGeom>
          <a:solidFill>
            <a:schemeClr val="accent6"/>
          </a:solidFill>
        </p:spPr>
        <p:txBody>
          <a:bodyPr/>
          <a:lstStyle>
            <a:lvl1pPr>
              <a:defRPr baseline="0"/>
            </a:lvl1pPr>
          </a:lstStyle>
          <a:p>
            <a:endParaRPr lang="en-US" dirty="0"/>
          </a:p>
          <a:p>
            <a:r>
              <a:rPr lang="en-US" dirty="0"/>
              <a:t>     Insert Picture here</a:t>
            </a:r>
          </a:p>
        </p:txBody>
      </p:sp>
      <p:cxnSp>
        <p:nvCxnSpPr>
          <p:cNvPr id="18" name="Straight Connector 17"/>
          <p:cNvCxnSpPr/>
          <p:nvPr userDrawn="1"/>
        </p:nvCxnSpPr>
        <p:spPr>
          <a:xfrm>
            <a:off x="4213977" y="2275904"/>
            <a:ext cx="641347"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10" name="Text Placeholder 1"/>
          <p:cNvSpPr>
            <a:spLocks noGrp="1"/>
          </p:cNvSpPr>
          <p:nvPr>
            <p:ph type="body" sz="quarter" idx="29" hasCustomPrompt="1"/>
          </p:nvPr>
        </p:nvSpPr>
        <p:spPr>
          <a:xfrm>
            <a:off x="551932" y="1600478"/>
            <a:ext cx="3073929" cy="4550007"/>
          </a:xfrm>
          <a:prstGeom prst="round1Rect">
            <a:avLst>
              <a:gd name="adj" fmla="val 10780"/>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316651582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45501" y="1600468"/>
            <a:ext cx="4856578" cy="675437"/>
          </a:xfr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3945501" y="2670267"/>
            <a:ext cx="4856578" cy="3686093"/>
          </a:xfrm>
        </p:spPr>
        <p:txBody>
          <a:bodyPr>
            <a:normAutofit/>
          </a:bodyPr>
          <a:lstStyle>
            <a:lvl1pPr marL="0" indent="0" algn="l">
              <a:buNone/>
              <a:defRPr sz="1200">
                <a:solidFill>
                  <a:schemeClr val="accent5"/>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5"/>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16" y="0"/>
            <a:ext cx="3612597" cy="6858000"/>
          </a:xfrm>
          <a:prstGeom prst="round1Rect">
            <a:avLst>
              <a:gd name="adj" fmla="val 11509"/>
            </a:avLst>
          </a:prstGeom>
          <a:solidFill>
            <a:schemeClr val="accent6"/>
          </a:solidFill>
        </p:spPr>
        <p:txBody>
          <a:bodyPr/>
          <a:lstStyle>
            <a:lvl1pPr>
              <a:defRPr baseline="0"/>
            </a:lvl1pPr>
          </a:lstStyle>
          <a:p>
            <a:endParaRPr lang="en-US" dirty="0"/>
          </a:p>
          <a:p>
            <a:r>
              <a:rPr lang="en-US" dirty="0"/>
              <a:t>     Insert Picture here</a:t>
            </a:r>
          </a:p>
        </p:txBody>
      </p:sp>
      <p:cxnSp>
        <p:nvCxnSpPr>
          <p:cNvPr id="18" name="Straight Connector 17"/>
          <p:cNvCxnSpPr/>
          <p:nvPr userDrawn="1"/>
        </p:nvCxnSpPr>
        <p:spPr>
          <a:xfrm>
            <a:off x="4031833" y="2275904"/>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7" name="Text Placeholder 1"/>
          <p:cNvSpPr>
            <a:spLocks noGrp="1"/>
          </p:cNvSpPr>
          <p:nvPr>
            <p:ph type="body" sz="quarter" idx="29" hasCustomPrompt="1"/>
          </p:nvPr>
        </p:nvSpPr>
        <p:spPr>
          <a:xfrm>
            <a:off x="161759" y="236296"/>
            <a:ext cx="3263588" cy="6418328"/>
          </a:xfrm>
          <a:prstGeom prst="round1Rect">
            <a:avLst>
              <a:gd name="adj" fmla="val 10780"/>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213144241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26_Title Slide">
    <p:spTree>
      <p:nvGrpSpPr>
        <p:cNvPr id="1" name=""/>
        <p:cNvGrpSpPr/>
        <p:nvPr/>
      </p:nvGrpSpPr>
      <p:grpSpPr>
        <a:xfrm>
          <a:off x="0" y="0"/>
          <a:ext cx="0" cy="0"/>
          <a:chOff x="0" y="0"/>
          <a:chExt cx="0" cy="0"/>
        </a:xfrm>
      </p:grpSpPr>
      <p:sp>
        <p:nvSpPr>
          <p:cNvPr id="8" name="Text Placeholder 20"/>
          <p:cNvSpPr>
            <a:spLocks noGrp="1"/>
          </p:cNvSpPr>
          <p:nvPr>
            <p:ph type="body" sz="quarter" idx="28" hasCustomPrompt="1"/>
          </p:nvPr>
        </p:nvSpPr>
        <p:spPr>
          <a:xfrm>
            <a:off x="0" y="-1"/>
            <a:ext cx="2821146" cy="6858001"/>
          </a:xfrm>
          <a:prstGeom prst="rect">
            <a:avLst/>
          </a:prstGeom>
          <a:solidFill>
            <a:srgbClr val="464749"/>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 name="Title 1"/>
          <p:cNvSpPr>
            <a:spLocks noGrp="1"/>
          </p:cNvSpPr>
          <p:nvPr>
            <p:ph type="ctrTitle"/>
          </p:nvPr>
        </p:nvSpPr>
        <p:spPr>
          <a:xfrm>
            <a:off x="3081461" y="587311"/>
            <a:ext cx="5746335" cy="675437"/>
          </a:xfrm>
        </p:spPr>
        <p:txBody>
          <a:bodyPr/>
          <a:lstStyle>
            <a:lvl1pPr>
              <a:defRPr>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3081461" y="1657112"/>
            <a:ext cx="5746335" cy="4491331"/>
          </a:xfrm>
        </p:spPr>
        <p:txBody>
          <a:bodyPr>
            <a:normAutofit/>
          </a:bodyPr>
          <a:lstStyle>
            <a:lvl1pPr marL="0" indent="0" algn="l">
              <a:buNone/>
              <a:defRPr sz="1200">
                <a:solidFill>
                  <a:schemeClr val="accent5"/>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5"/>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Tree>
    <p:extLst>
      <p:ext uri="{BB962C8B-B14F-4D97-AF65-F5344CB8AC3E}">
        <p14:creationId xmlns:p14="http://schemas.microsoft.com/office/powerpoint/2010/main" val="248714434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45501" y="1600468"/>
            <a:ext cx="4856578" cy="675437"/>
          </a:xfr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3945501" y="2670267"/>
            <a:ext cx="4856578" cy="3686093"/>
          </a:xfrm>
        </p:spPr>
        <p:txBody>
          <a:bodyPr>
            <a:normAutofit/>
          </a:bodyPr>
          <a:lstStyle>
            <a:lvl1pPr marL="0" indent="0" algn="l">
              <a:buNone/>
              <a:defRPr sz="1200">
                <a:solidFill>
                  <a:schemeClr val="accent5"/>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5"/>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368301" y="0"/>
            <a:ext cx="3244297" cy="6858000"/>
          </a:xfrm>
          <a:prstGeom prst="round1Rect">
            <a:avLst>
              <a:gd name="adj" fmla="val 11509"/>
            </a:avLst>
          </a:prstGeom>
          <a:solidFill>
            <a:schemeClr val="accent6"/>
          </a:solidFill>
        </p:spPr>
        <p:txBody>
          <a:bodyPr/>
          <a:lstStyle>
            <a:lvl1pPr>
              <a:defRPr baseline="0"/>
            </a:lvl1pPr>
          </a:lstStyle>
          <a:p>
            <a:endParaRPr lang="en-US" dirty="0"/>
          </a:p>
          <a:p>
            <a:r>
              <a:rPr lang="en-US" dirty="0"/>
              <a:t>     Insert Picture here</a:t>
            </a:r>
          </a:p>
        </p:txBody>
      </p:sp>
      <p:cxnSp>
        <p:nvCxnSpPr>
          <p:cNvPr id="18" name="Straight Connector 17"/>
          <p:cNvCxnSpPr/>
          <p:nvPr userDrawn="1"/>
        </p:nvCxnSpPr>
        <p:spPr>
          <a:xfrm>
            <a:off x="4031833" y="2275904"/>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7" name="Text Placeholder 1"/>
          <p:cNvSpPr>
            <a:spLocks noGrp="1"/>
          </p:cNvSpPr>
          <p:nvPr>
            <p:ph type="body" sz="quarter" idx="29" hasCustomPrompt="1"/>
          </p:nvPr>
        </p:nvSpPr>
        <p:spPr>
          <a:xfrm>
            <a:off x="576809" y="220317"/>
            <a:ext cx="2865253" cy="7022085"/>
          </a:xfrm>
          <a:prstGeom prst="round1Rect">
            <a:avLst>
              <a:gd name="adj" fmla="val 10780"/>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183151089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442230" y="6356355"/>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7" y="0"/>
            <a:ext cx="3327397" cy="6858000"/>
          </a:xfrm>
          <a:prstGeom prst="round1Rect">
            <a:avLst>
              <a:gd name="adj" fmla="val 0"/>
            </a:avLst>
          </a:prstGeom>
          <a:solidFill>
            <a:schemeClr val="accent6"/>
          </a:solidFill>
        </p:spPr>
        <p:txBody>
          <a:bodyPr/>
          <a:lstStyle>
            <a:lvl1pPr>
              <a:defRPr baseline="0"/>
            </a:lvl1pPr>
          </a:lstStyle>
          <a:p>
            <a:endParaRPr lang="en-US" dirty="0"/>
          </a:p>
          <a:p>
            <a:r>
              <a:rPr lang="en-US" dirty="0"/>
              <a:t>     Insert Picture here</a:t>
            </a:r>
          </a:p>
        </p:txBody>
      </p:sp>
      <p:sp>
        <p:nvSpPr>
          <p:cNvPr id="8" name="Text Placeholder 1"/>
          <p:cNvSpPr>
            <a:spLocks noGrp="1"/>
          </p:cNvSpPr>
          <p:nvPr>
            <p:ph type="body" sz="quarter" idx="29" hasCustomPrompt="1"/>
          </p:nvPr>
        </p:nvSpPr>
        <p:spPr>
          <a:xfrm>
            <a:off x="2466620" y="2670260"/>
            <a:ext cx="1192704" cy="1192704"/>
          </a:xfrm>
          <a:prstGeom prst="round1Rect">
            <a:avLst>
              <a:gd name="adj" fmla="val 10780"/>
            </a:avLst>
          </a:prstGeom>
          <a:solidFill>
            <a:schemeClr val="tx2"/>
          </a:solidFill>
          <a:ln>
            <a:noFill/>
          </a:ln>
        </p:spPr>
        <p:txBody>
          <a:bodyPr/>
          <a:lstStyle/>
          <a:p>
            <a:r>
              <a:rPr lang="en-US" dirty="0"/>
              <a:t> </a:t>
            </a:r>
          </a:p>
        </p:txBody>
      </p:sp>
      <p:sp>
        <p:nvSpPr>
          <p:cNvPr id="9" name="Title 1"/>
          <p:cNvSpPr>
            <a:spLocks noGrp="1"/>
          </p:cNvSpPr>
          <p:nvPr>
            <p:ph type="ctrTitle"/>
          </p:nvPr>
        </p:nvSpPr>
        <p:spPr>
          <a:xfrm>
            <a:off x="3945501" y="1600468"/>
            <a:ext cx="4856578" cy="675437"/>
          </a:xfrm>
        </p:spPr>
        <p:txBody>
          <a:bodyPr/>
          <a:lstStyle>
            <a:lvl1pPr>
              <a:defRPr>
                <a:solidFill>
                  <a:schemeClr val="tx2"/>
                </a:solidFill>
              </a:defRPr>
            </a:lvl1pPr>
          </a:lstStyle>
          <a:p>
            <a:r>
              <a:rPr lang="en-US" dirty="0"/>
              <a:t>Click to edit Master title style</a:t>
            </a:r>
          </a:p>
        </p:txBody>
      </p:sp>
      <p:sp>
        <p:nvSpPr>
          <p:cNvPr id="10" name="Subtitle 2"/>
          <p:cNvSpPr>
            <a:spLocks noGrp="1"/>
          </p:cNvSpPr>
          <p:nvPr>
            <p:ph type="subTitle" idx="1"/>
          </p:nvPr>
        </p:nvSpPr>
        <p:spPr>
          <a:xfrm>
            <a:off x="3945501" y="2670267"/>
            <a:ext cx="4856578" cy="3686093"/>
          </a:xfrm>
        </p:spPr>
        <p:txBody>
          <a:bodyPr>
            <a:normAutofit/>
          </a:bodyPr>
          <a:lstStyle>
            <a:lvl1pPr marL="0" indent="0" algn="l">
              <a:buNone/>
              <a:defRPr sz="1200">
                <a:solidFill>
                  <a:schemeClr val="accent5"/>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cxnSp>
        <p:nvCxnSpPr>
          <p:cNvPr id="11" name="Straight Connector 10"/>
          <p:cNvCxnSpPr/>
          <p:nvPr userDrawn="1"/>
        </p:nvCxnSpPr>
        <p:spPr>
          <a:xfrm>
            <a:off x="4031833" y="2275904"/>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951405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44418" y="2244940"/>
            <a:ext cx="5314092" cy="675437"/>
          </a:xfrm>
        </p:spPr>
        <p:txBody>
          <a:bodyPr/>
          <a:lstStyle>
            <a:lvl1pPr>
              <a:defRPr>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3444425" y="3314729"/>
            <a:ext cx="5314093" cy="1284136"/>
          </a:xfrm>
        </p:spPr>
        <p:txBody>
          <a:bodyPr>
            <a:normAutofit/>
          </a:bodyPr>
          <a:lstStyle>
            <a:lvl1pPr marL="0" indent="0" algn="l">
              <a:buNone/>
              <a:defRPr sz="1200">
                <a:solidFill>
                  <a:schemeClr val="accent5"/>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5"/>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629586" y="2068895"/>
            <a:ext cx="2398247" cy="2398247"/>
          </a:xfrm>
          <a:prstGeom prst="round1Rect">
            <a:avLst>
              <a:gd name="adj" fmla="val 11509"/>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cxnSp>
        <p:nvCxnSpPr>
          <p:cNvPr id="18" name="Straight Connector 17"/>
          <p:cNvCxnSpPr/>
          <p:nvPr userDrawn="1"/>
        </p:nvCxnSpPr>
        <p:spPr>
          <a:xfrm>
            <a:off x="3530752" y="2920374"/>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Text Placeholder 1"/>
          <p:cNvSpPr>
            <a:spLocks noGrp="1"/>
          </p:cNvSpPr>
          <p:nvPr>
            <p:ph type="body" sz="quarter" idx="29" hasCustomPrompt="1"/>
          </p:nvPr>
        </p:nvSpPr>
        <p:spPr>
          <a:xfrm>
            <a:off x="457101" y="1896409"/>
            <a:ext cx="2743200" cy="2743200"/>
          </a:xfrm>
          <a:prstGeom prst="round1Rect">
            <a:avLst>
              <a:gd name="adj" fmla="val 13199"/>
            </a:avLst>
          </a:prstGeom>
          <a:ln w="19050" cmpd="sng">
            <a:solidFill>
              <a:schemeClr val="tx2"/>
            </a:solidFill>
          </a:ln>
        </p:spPr>
        <p:txBody>
          <a:bodyPr/>
          <a:lstStyle/>
          <a:p>
            <a:r>
              <a:rPr lang="en-US" dirty="0"/>
              <a:t> </a:t>
            </a:r>
          </a:p>
        </p:txBody>
      </p:sp>
    </p:spTree>
    <p:extLst>
      <p:ext uri="{BB962C8B-B14F-4D97-AF65-F5344CB8AC3E}">
        <p14:creationId xmlns:p14="http://schemas.microsoft.com/office/powerpoint/2010/main" val="284165388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2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7421" y="514636"/>
            <a:ext cx="5314092" cy="675437"/>
          </a:xfrm>
        </p:spPr>
        <p:txBody>
          <a:bodyPr/>
          <a:lstStyle>
            <a:lvl1pPr>
              <a:defRPr>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3292034" y="2502996"/>
            <a:ext cx="5314093" cy="2667192"/>
          </a:xfrm>
        </p:spPr>
        <p:txBody>
          <a:bodyPr>
            <a:normAutofit/>
          </a:bodyPr>
          <a:lstStyle>
            <a:lvl1pPr marL="0" indent="0" algn="l">
              <a:buNone/>
              <a:defRPr sz="1200">
                <a:solidFill>
                  <a:schemeClr val="accent5"/>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5"/>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9" name="Text Placeholder 8"/>
          <p:cNvSpPr>
            <a:spLocks noGrp="1"/>
          </p:cNvSpPr>
          <p:nvPr>
            <p:ph type="body" sz="quarter" idx="13" hasCustomPrompt="1"/>
          </p:nvPr>
        </p:nvSpPr>
        <p:spPr>
          <a:xfrm>
            <a:off x="363748" y="2502489"/>
            <a:ext cx="2715637" cy="2667701"/>
          </a:xfrm>
        </p:spPr>
        <p:txBody>
          <a:bodyPr>
            <a:noAutofit/>
          </a:bodyPr>
          <a:lstStyle>
            <a:lvl1pPr algn="r">
              <a:lnSpc>
                <a:spcPct val="80000"/>
              </a:lnSpc>
              <a:defRPr sz="4000" baseline="0">
                <a:solidFill>
                  <a:srgbClr val="76BD45"/>
                </a:solidFill>
              </a:defRPr>
            </a:lvl1pPr>
          </a:lstStyle>
          <a:p>
            <a:pPr lvl="0"/>
            <a:r>
              <a:rPr lang="en-US" dirty="0"/>
              <a:t>Make a Big Statement</a:t>
            </a:r>
          </a:p>
        </p:txBody>
      </p:sp>
    </p:spTree>
    <p:extLst>
      <p:ext uri="{BB962C8B-B14F-4D97-AF65-F5344CB8AC3E}">
        <p14:creationId xmlns:p14="http://schemas.microsoft.com/office/powerpoint/2010/main" val="144155724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2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7421" y="514636"/>
            <a:ext cx="5314092" cy="675437"/>
          </a:xfrm>
        </p:spPr>
        <p:txBody>
          <a:bodyPr/>
          <a:lstStyle>
            <a:lvl1pPr>
              <a:defRPr>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363740" y="3315796"/>
            <a:ext cx="3712962" cy="2667192"/>
          </a:xfrm>
        </p:spPr>
        <p:txBody>
          <a:bodyPr>
            <a:normAutofit/>
          </a:bodyPr>
          <a:lstStyle>
            <a:lvl1pPr marL="0" indent="0" algn="l">
              <a:buNone/>
              <a:defRPr sz="1200">
                <a:solidFill>
                  <a:schemeClr val="accent5"/>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5"/>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cxnSp>
        <p:nvCxnSpPr>
          <p:cNvPr id="18" name="Straight Connector 17"/>
          <p:cNvCxnSpPr/>
          <p:nvPr userDrawn="1"/>
        </p:nvCxnSpPr>
        <p:spPr>
          <a:xfrm>
            <a:off x="363754" y="1134553"/>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Text Placeholder 8"/>
          <p:cNvSpPr>
            <a:spLocks noGrp="1"/>
          </p:cNvSpPr>
          <p:nvPr>
            <p:ph type="body" sz="quarter" idx="13" hasCustomPrompt="1"/>
          </p:nvPr>
        </p:nvSpPr>
        <p:spPr>
          <a:xfrm>
            <a:off x="363738" y="2502490"/>
            <a:ext cx="3712962" cy="528580"/>
          </a:xfrm>
        </p:spPr>
        <p:txBody>
          <a:bodyPr>
            <a:noAutofit/>
          </a:bodyPr>
          <a:lstStyle>
            <a:lvl1pPr algn="l">
              <a:lnSpc>
                <a:spcPct val="80000"/>
              </a:lnSpc>
              <a:defRPr sz="2000" b="1" baseline="0">
                <a:solidFill>
                  <a:srgbClr val="464749"/>
                </a:solidFill>
              </a:defRPr>
            </a:lvl1pPr>
          </a:lstStyle>
          <a:p>
            <a:pPr lvl="0"/>
            <a:r>
              <a:rPr lang="en-US" dirty="0"/>
              <a:t>Chart Title</a:t>
            </a:r>
          </a:p>
        </p:txBody>
      </p:sp>
    </p:spTree>
    <p:extLst>
      <p:ext uri="{BB962C8B-B14F-4D97-AF65-F5344CB8AC3E}">
        <p14:creationId xmlns:p14="http://schemas.microsoft.com/office/powerpoint/2010/main" val="3519370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44417" y="2244938"/>
            <a:ext cx="5314092" cy="675437"/>
          </a:xfrm>
        </p:spPr>
        <p:txBody>
          <a:bodyPr/>
          <a:lstStyle>
            <a:lvl1pPr>
              <a:defRPr>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3444424" y="3314729"/>
            <a:ext cx="5314093" cy="1284136"/>
          </a:xfrm>
        </p:spPr>
        <p:txBody>
          <a:bodyPr>
            <a:normAutofit/>
          </a:bodyPr>
          <a:lstStyle>
            <a:lvl1pPr marL="0" indent="0" algn="l">
              <a:buNone/>
              <a:defRPr sz="1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1"/>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629578" y="2068886"/>
            <a:ext cx="2398247" cy="2398247"/>
          </a:xfrm>
          <a:prstGeom prst="round1Rect">
            <a:avLst>
              <a:gd name="adj" fmla="val 11509"/>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cxnSp>
        <p:nvCxnSpPr>
          <p:cNvPr id="18" name="Straight Connector 17"/>
          <p:cNvCxnSpPr/>
          <p:nvPr userDrawn="1"/>
        </p:nvCxnSpPr>
        <p:spPr>
          <a:xfrm>
            <a:off x="3530744" y="2920374"/>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Text Placeholder 1"/>
          <p:cNvSpPr>
            <a:spLocks noGrp="1"/>
          </p:cNvSpPr>
          <p:nvPr>
            <p:ph type="body" sz="quarter" idx="29" hasCustomPrompt="1"/>
          </p:nvPr>
        </p:nvSpPr>
        <p:spPr>
          <a:xfrm>
            <a:off x="457101" y="1896409"/>
            <a:ext cx="2743200" cy="2743200"/>
          </a:xfrm>
          <a:prstGeom prst="round1Rect">
            <a:avLst>
              <a:gd name="adj" fmla="val 13199"/>
            </a:avLst>
          </a:prstGeom>
          <a:ln w="19050" cmpd="sng">
            <a:solidFill>
              <a:schemeClr val="tx2"/>
            </a:solidFill>
          </a:ln>
        </p:spPr>
        <p:txBody>
          <a:bodyPr/>
          <a:lstStyle/>
          <a:p>
            <a:r>
              <a:rPr lang="en-US" dirty="0"/>
              <a:t> </a:t>
            </a:r>
          </a:p>
        </p:txBody>
      </p:sp>
    </p:spTree>
    <p:extLst>
      <p:ext uri="{BB962C8B-B14F-4D97-AF65-F5344CB8AC3E}">
        <p14:creationId xmlns:p14="http://schemas.microsoft.com/office/powerpoint/2010/main" val="53826352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cxnSp>
        <p:nvCxnSpPr>
          <p:cNvPr id="24" name="Straight Connector 23"/>
          <p:cNvCxnSpPr/>
          <p:nvPr userDrawn="1"/>
        </p:nvCxnSpPr>
        <p:spPr>
          <a:xfrm>
            <a:off x="4138609" y="968716"/>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38" name="Text Placeholder 37"/>
          <p:cNvSpPr>
            <a:spLocks noGrp="1"/>
          </p:cNvSpPr>
          <p:nvPr>
            <p:ph type="body" sz="quarter" idx="23"/>
          </p:nvPr>
        </p:nvSpPr>
        <p:spPr>
          <a:xfrm>
            <a:off x="546100" y="266440"/>
            <a:ext cx="8147050" cy="702281"/>
          </a:xfrm>
        </p:spPr>
        <p:txBody>
          <a:bodyPr>
            <a:normAutofit/>
          </a:bodyPr>
          <a:lstStyle>
            <a:lvl1pPr algn="ctr">
              <a:defRPr sz="2000">
                <a:solidFill>
                  <a:srgbClr val="464749"/>
                </a:solidFill>
              </a:defRPr>
            </a:lvl1pPr>
          </a:lstStyle>
          <a:p>
            <a:pPr lvl="0"/>
            <a:endParaRPr lang="en-US" dirty="0"/>
          </a:p>
        </p:txBody>
      </p:sp>
      <p:sp>
        <p:nvSpPr>
          <p:cNvPr id="32" name="Picture Placeholder 11"/>
          <p:cNvSpPr>
            <a:spLocks noGrp="1"/>
          </p:cNvSpPr>
          <p:nvPr>
            <p:ph type="pic" sz="quarter" idx="30"/>
          </p:nvPr>
        </p:nvSpPr>
        <p:spPr>
          <a:xfrm>
            <a:off x="660814" y="2271798"/>
            <a:ext cx="1594600" cy="1566662"/>
          </a:xfrm>
          <a:prstGeom prst="round1Rect">
            <a:avLst>
              <a:gd name="adj" fmla="val 11509"/>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33" name="Text Placeholder 1"/>
          <p:cNvSpPr>
            <a:spLocks noGrp="1"/>
          </p:cNvSpPr>
          <p:nvPr>
            <p:ph type="body" sz="quarter" idx="31" hasCustomPrompt="1"/>
          </p:nvPr>
        </p:nvSpPr>
        <p:spPr>
          <a:xfrm>
            <a:off x="551450" y="2155820"/>
            <a:ext cx="1823958" cy="1792002"/>
          </a:xfrm>
          <a:prstGeom prst="round1Rect">
            <a:avLst>
              <a:gd name="adj" fmla="val 13199"/>
            </a:avLst>
          </a:prstGeom>
          <a:ln w="19050" cmpd="sng">
            <a:solidFill>
              <a:schemeClr val="tx2"/>
            </a:solidFill>
          </a:ln>
        </p:spPr>
        <p:txBody>
          <a:bodyPr/>
          <a:lstStyle/>
          <a:p>
            <a:r>
              <a:rPr lang="en-US" dirty="0"/>
              <a:t> </a:t>
            </a:r>
          </a:p>
        </p:txBody>
      </p:sp>
      <p:sp>
        <p:nvSpPr>
          <p:cNvPr id="50" name="Picture Placeholder 11"/>
          <p:cNvSpPr>
            <a:spLocks noGrp="1"/>
          </p:cNvSpPr>
          <p:nvPr>
            <p:ph type="pic" sz="quarter" idx="32"/>
          </p:nvPr>
        </p:nvSpPr>
        <p:spPr>
          <a:xfrm>
            <a:off x="2738772" y="2271798"/>
            <a:ext cx="1594600" cy="1566662"/>
          </a:xfrm>
          <a:prstGeom prst="round1Rect">
            <a:avLst>
              <a:gd name="adj" fmla="val 11509"/>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51" name="Text Placeholder 1"/>
          <p:cNvSpPr>
            <a:spLocks noGrp="1"/>
          </p:cNvSpPr>
          <p:nvPr>
            <p:ph type="body" sz="quarter" idx="33" hasCustomPrompt="1"/>
          </p:nvPr>
        </p:nvSpPr>
        <p:spPr>
          <a:xfrm>
            <a:off x="2629408" y="2155820"/>
            <a:ext cx="1823958" cy="1792002"/>
          </a:xfrm>
          <a:prstGeom prst="round1Rect">
            <a:avLst>
              <a:gd name="adj" fmla="val 13199"/>
            </a:avLst>
          </a:prstGeom>
          <a:ln w="19050" cmpd="sng">
            <a:solidFill>
              <a:schemeClr val="tx2"/>
            </a:solidFill>
          </a:ln>
        </p:spPr>
        <p:txBody>
          <a:bodyPr/>
          <a:lstStyle/>
          <a:p>
            <a:r>
              <a:rPr lang="en-US" dirty="0"/>
              <a:t> </a:t>
            </a:r>
          </a:p>
        </p:txBody>
      </p:sp>
      <p:sp>
        <p:nvSpPr>
          <p:cNvPr id="54" name="Picture Placeholder 11"/>
          <p:cNvSpPr>
            <a:spLocks noGrp="1"/>
          </p:cNvSpPr>
          <p:nvPr>
            <p:ph type="pic" sz="quarter" idx="34"/>
          </p:nvPr>
        </p:nvSpPr>
        <p:spPr>
          <a:xfrm>
            <a:off x="4816730" y="2271798"/>
            <a:ext cx="1594600" cy="1566662"/>
          </a:xfrm>
          <a:prstGeom prst="round1Rect">
            <a:avLst>
              <a:gd name="adj" fmla="val 11509"/>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55" name="Text Placeholder 1"/>
          <p:cNvSpPr>
            <a:spLocks noGrp="1"/>
          </p:cNvSpPr>
          <p:nvPr>
            <p:ph type="body" sz="quarter" idx="35" hasCustomPrompt="1"/>
          </p:nvPr>
        </p:nvSpPr>
        <p:spPr>
          <a:xfrm>
            <a:off x="4707366" y="2155820"/>
            <a:ext cx="1823958" cy="1792002"/>
          </a:xfrm>
          <a:prstGeom prst="round1Rect">
            <a:avLst>
              <a:gd name="adj" fmla="val 13199"/>
            </a:avLst>
          </a:prstGeom>
          <a:ln w="19050" cmpd="sng">
            <a:solidFill>
              <a:schemeClr val="tx2"/>
            </a:solidFill>
          </a:ln>
        </p:spPr>
        <p:txBody>
          <a:bodyPr/>
          <a:lstStyle/>
          <a:p>
            <a:r>
              <a:rPr lang="en-US" dirty="0"/>
              <a:t> </a:t>
            </a:r>
          </a:p>
        </p:txBody>
      </p:sp>
      <p:sp>
        <p:nvSpPr>
          <p:cNvPr id="58" name="Picture Placeholder 11"/>
          <p:cNvSpPr>
            <a:spLocks noGrp="1"/>
          </p:cNvSpPr>
          <p:nvPr>
            <p:ph type="pic" sz="quarter" idx="36"/>
          </p:nvPr>
        </p:nvSpPr>
        <p:spPr>
          <a:xfrm>
            <a:off x="6894688" y="2271798"/>
            <a:ext cx="1594600" cy="1566662"/>
          </a:xfrm>
          <a:prstGeom prst="round1Rect">
            <a:avLst>
              <a:gd name="adj" fmla="val 11509"/>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59" name="Text Placeholder 1"/>
          <p:cNvSpPr>
            <a:spLocks noGrp="1"/>
          </p:cNvSpPr>
          <p:nvPr>
            <p:ph type="body" sz="quarter" idx="37" hasCustomPrompt="1"/>
          </p:nvPr>
        </p:nvSpPr>
        <p:spPr>
          <a:xfrm>
            <a:off x="6785324" y="2155820"/>
            <a:ext cx="1823958" cy="1792002"/>
          </a:xfrm>
          <a:prstGeom prst="round1Rect">
            <a:avLst>
              <a:gd name="adj" fmla="val 13199"/>
            </a:avLst>
          </a:prstGeom>
          <a:ln w="19050" cmpd="sng">
            <a:solidFill>
              <a:schemeClr val="tx2"/>
            </a:solidFill>
          </a:ln>
        </p:spPr>
        <p:txBody>
          <a:bodyPr/>
          <a:lstStyle/>
          <a:p>
            <a:r>
              <a:rPr lang="en-US" dirty="0"/>
              <a:t> </a:t>
            </a:r>
          </a:p>
        </p:txBody>
      </p:sp>
      <p:sp>
        <p:nvSpPr>
          <p:cNvPr id="62" name="Slide Number Placeholder 5"/>
          <p:cNvSpPr>
            <a:spLocks noGrp="1"/>
          </p:cNvSpPr>
          <p:nvPr>
            <p:ph type="sldNum" sz="quarter" idx="12"/>
          </p:nvPr>
        </p:nvSpPr>
        <p:spPr>
          <a:xfrm>
            <a:off x="6442230" y="6356355"/>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34" name="Title 1"/>
          <p:cNvSpPr txBox="1">
            <a:spLocks/>
          </p:cNvSpPr>
          <p:nvPr userDrawn="1"/>
        </p:nvSpPr>
        <p:spPr>
          <a:xfrm>
            <a:off x="2635477" y="4243284"/>
            <a:ext cx="1817888" cy="697025"/>
          </a:xfrm>
          <a:prstGeom prst="rect">
            <a:avLst/>
          </a:prstGeom>
        </p:spPr>
        <p:txBody>
          <a:bodyPr vert="horz" lIns="91366" tIns="45683" rIns="91366" bIns="45683" rtlCol="0" anchor="t">
            <a:noAutofit/>
          </a:bodyPr>
          <a:lstStyle>
            <a:lvl1pPr algn="l" defTabSz="457200" rtl="0" eaLnBrk="1" latinLnBrk="0" hangingPunct="1">
              <a:spcBef>
                <a:spcPct val="0"/>
              </a:spcBef>
              <a:buNone/>
              <a:defRPr sz="1600" kern="1200">
                <a:solidFill>
                  <a:schemeClr val="accent4"/>
                </a:solidFill>
                <a:latin typeface="Calibri"/>
                <a:ea typeface="+mj-ea"/>
                <a:cs typeface="Calibri"/>
              </a:defRPr>
            </a:lvl1pPr>
          </a:lstStyle>
          <a:p>
            <a:r>
              <a:rPr lang="en-US" dirty="0">
                <a:solidFill>
                  <a:srgbClr val="464749"/>
                </a:solidFill>
              </a:rPr>
              <a:t>Click to edit Master title style</a:t>
            </a:r>
          </a:p>
        </p:txBody>
      </p:sp>
      <p:sp>
        <p:nvSpPr>
          <p:cNvPr id="35" name="Subtitle 2"/>
          <p:cNvSpPr txBox="1">
            <a:spLocks/>
          </p:cNvSpPr>
          <p:nvPr userDrawn="1"/>
        </p:nvSpPr>
        <p:spPr>
          <a:xfrm>
            <a:off x="2641552" y="4940309"/>
            <a:ext cx="1817889" cy="1292195"/>
          </a:xfrm>
          <a:prstGeom prst="rect">
            <a:avLst/>
          </a:prstGeom>
        </p:spPr>
        <p:txBody>
          <a:bodyPr vert="horz" lIns="91366" tIns="45683" rIns="91366" bIns="45683" rtlCol="0">
            <a:normAutofit/>
          </a:bodyPr>
          <a:lstStyle>
            <a:lvl1pPr marL="0" indent="0" algn="l" defTabSz="457200" rtl="0" eaLnBrk="1" latinLnBrk="0" hangingPunct="1">
              <a:lnSpc>
                <a:spcPct val="120000"/>
              </a:lnSpc>
              <a:spcBef>
                <a:spcPct val="20000"/>
              </a:spcBef>
              <a:buFont typeface="Arial"/>
              <a:buNone/>
              <a:defRPr sz="1100" kern="1200">
                <a:solidFill>
                  <a:schemeClr val="accent5"/>
                </a:solidFill>
                <a:latin typeface="Calibri"/>
                <a:ea typeface="+mn-ea"/>
                <a:cs typeface="Calibri"/>
              </a:defRPr>
            </a:lvl1pPr>
            <a:lvl2pPr marL="4572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2pPr>
            <a:lvl3pPr marL="9144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3pPr>
            <a:lvl4pPr marL="13716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4pPr>
            <a:lvl5pPr marL="18288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solidFill>
                  <a:srgbClr val="96999D"/>
                </a:solidFill>
              </a:rPr>
              <a:t>Click to edit Master subtitle style</a:t>
            </a:r>
          </a:p>
        </p:txBody>
      </p:sp>
      <p:sp>
        <p:nvSpPr>
          <p:cNvPr id="36" name="Title 1"/>
          <p:cNvSpPr txBox="1">
            <a:spLocks/>
          </p:cNvSpPr>
          <p:nvPr userDrawn="1"/>
        </p:nvSpPr>
        <p:spPr>
          <a:xfrm>
            <a:off x="4713434" y="4243284"/>
            <a:ext cx="1817888" cy="697025"/>
          </a:xfrm>
          <a:prstGeom prst="rect">
            <a:avLst/>
          </a:prstGeom>
        </p:spPr>
        <p:txBody>
          <a:bodyPr vert="horz" lIns="91366" tIns="45683" rIns="91366" bIns="45683" rtlCol="0" anchor="t">
            <a:noAutofit/>
          </a:bodyPr>
          <a:lstStyle>
            <a:lvl1pPr algn="l" defTabSz="457200" rtl="0" eaLnBrk="1" latinLnBrk="0" hangingPunct="1">
              <a:spcBef>
                <a:spcPct val="0"/>
              </a:spcBef>
              <a:buNone/>
              <a:defRPr sz="1600" kern="1200">
                <a:solidFill>
                  <a:schemeClr val="accent4"/>
                </a:solidFill>
                <a:latin typeface="Calibri"/>
                <a:ea typeface="+mj-ea"/>
                <a:cs typeface="Calibri"/>
              </a:defRPr>
            </a:lvl1pPr>
          </a:lstStyle>
          <a:p>
            <a:r>
              <a:rPr lang="en-US" dirty="0">
                <a:solidFill>
                  <a:srgbClr val="464749"/>
                </a:solidFill>
              </a:rPr>
              <a:t>Click to edit Master title style</a:t>
            </a:r>
          </a:p>
        </p:txBody>
      </p:sp>
      <p:sp>
        <p:nvSpPr>
          <p:cNvPr id="37" name="Subtitle 2"/>
          <p:cNvSpPr txBox="1">
            <a:spLocks/>
          </p:cNvSpPr>
          <p:nvPr userDrawn="1"/>
        </p:nvSpPr>
        <p:spPr>
          <a:xfrm>
            <a:off x="4719510" y="4940309"/>
            <a:ext cx="1817889" cy="1292195"/>
          </a:xfrm>
          <a:prstGeom prst="rect">
            <a:avLst/>
          </a:prstGeom>
        </p:spPr>
        <p:txBody>
          <a:bodyPr vert="horz" lIns="91366" tIns="45683" rIns="91366" bIns="45683" rtlCol="0">
            <a:normAutofit/>
          </a:bodyPr>
          <a:lstStyle>
            <a:lvl1pPr marL="0" indent="0" algn="l" defTabSz="457200" rtl="0" eaLnBrk="1" latinLnBrk="0" hangingPunct="1">
              <a:lnSpc>
                <a:spcPct val="120000"/>
              </a:lnSpc>
              <a:spcBef>
                <a:spcPct val="20000"/>
              </a:spcBef>
              <a:buFont typeface="Arial"/>
              <a:buNone/>
              <a:defRPr sz="1100" kern="1200">
                <a:solidFill>
                  <a:schemeClr val="accent5"/>
                </a:solidFill>
                <a:latin typeface="Calibri"/>
                <a:ea typeface="+mn-ea"/>
                <a:cs typeface="Calibri"/>
              </a:defRPr>
            </a:lvl1pPr>
            <a:lvl2pPr marL="4572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2pPr>
            <a:lvl3pPr marL="9144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3pPr>
            <a:lvl4pPr marL="13716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4pPr>
            <a:lvl5pPr marL="18288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solidFill>
                  <a:srgbClr val="96999D"/>
                </a:solidFill>
              </a:rPr>
              <a:t>Click to edit Master subtitle style</a:t>
            </a:r>
          </a:p>
        </p:txBody>
      </p:sp>
      <p:sp>
        <p:nvSpPr>
          <p:cNvPr id="39" name="Title 1"/>
          <p:cNvSpPr txBox="1">
            <a:spLocks/>
          </p:cNvSpPr>
          <p:nvPr userDrawn="1"/>
        </p:nvSpPr>
        <p:spPr>
          <a:xfrm>
            <a:off x="6785322" y="4243284"/>
            <a:ext cx="1817888" cy="697025"/>
          </a:xfrm>
          <a:prstGeom prst="rect">
            <a:avLst/>
          </a:prstGeom>
        </p:spPr>
        <p:txBody>
          <a:bodyPr vert="horz" lIns="91366" tIns="45683" rIns="91366" bIns="45683" rtlCol="0" anchor="t">
            <a:noAutofit/>
          </a:bodyPr>
          <a:lstStyle>
            <a:lvl1pPr algn="l" defTabSz="457200" rtl="0" eaLnBrk="1" latinLnBrk="0" hangingPunct="1">
              <a:spcBef>
                <a:spcPct val="0"/>
              </a:spcBef>
              <a:buNone/>
              <a:defRPr sz="1600" kern="1200">
                <a:solidFill>
                  <a:schemeClr val="accent4"/>
                </a:solidFill>
                <a:latin typeface="Calibri"/>
                <a:ea typeface="+mj-ea"/>
                <a:cs typeface="Calibri"/>
              </a:defRPr>
            </a:lvl1pPr>
          </a:lstStyle>
          <a:p>
            <a:r>
              <a:rPr lang="en-US" dirty="0">
                <a:solidFill>
                  <a:srgbClr val="464749"/>
                </a:solidFill>
              </a:rPr>
              <a:t>Click to edit Master title style</a:t>
            </a:r>
          </a:p>
        </p:txBody>
      </p:sp>
      <p:sp>
        <p:nvSpPr>
          <p:cNvPr id="40" name="Subtitle 2"/>
          <p:cNvSpPr txBox="1">
            <a:spLocks/>
          </p:cNvSpPr>
          <p:nvPr userDrawn="1"/>
        </p:nvSpPr>
        <p:spPr>
          <a:xfrm>
            <a:off x="6791399" y="4940309"/>
            <a:ext cx="1817889" cy="1292195"/>
          </a:xfrm>
          <a:prstGeom prst="rect">
            <a:avLst/>
          </a:prstGeom>
        </p:spPr>
        <p:txBody>
          <a:bodyPr vert="horz" lIns="91366" tIns="45683" rIns="91366" bIns="45683" rtlCol="0">
            <a:normAutofit/>
          </a:bodyPr>
          <a:lstStyle>
            <a:lvl1pPr marL="0" indent="0" algn="l" defTabSz="457200" rtl="0" eaLnBrk="1" latinLnBrk="0" hangingPunct="1">
              <a:lnSpc>
                <a:spcPct val="120000"/>
              </a:lnSpc>
              <a:spcBef>
                <a:spcPct val="20000"/>
              </a:spcBef>
              <a:buFont typeface="Arial"/>
              <a:buNone/>
              <a:defRPr sz="1100" kern="1200">
                <a:solidFill>
                  <a:schemeClr val="accent5"/>
                </a:solidFill>
                <a:latin typeface="Calibri"/>
                <a:ea typeface="+mn-ea"/>
                <a:cs typeface="Calibri"/>
              </a:defRPr>
            </a:lvl1pPr>
            <a:lvl2pPr marL="4572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2pPr>
            <a:lvl3pPr marL="9144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3pPr>
            <a:lvl4pPr marL="13716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4pPr>
            <a:lvl5pPr marL="18288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solidFill>
                  <a:srgbClr val="96999D"/>
                </a:solidFill>
              </a:rPr>
              <a:t>Click to edit Master subtitle style</a:t>
            </a:r>
          </a:p>
        </p:txBody>
      </p:sp>
      <p:sp>
        <p:nvSpPr>
          <p:cNvPr id="41" name="Title 1"/>
          <p:cNvSpPr txBox="1">
            <a:spLocks/>
          </p:cNvSpPr>
          <p:nvPr userDrawn="1"/>
        </p:nvSpPr>
        <p:spPr>
          <a:xfrm>
            <a:off x="551449" y="4243284"/>
            <a:ext cx="1817888" cy="697025"/>
          </a:xfrm>
          <a:prstGeom prst="rect">
            <a:avLst/>
          </a:prstGeom>
        </p:spPr>
        <p:txBody>
          <a:bodyPr vert="horz" lIns="91366" tIns="45683" rIns="91366" bIns="45683" rtlCol="0" anchor="t">
            <a:noAutofit/>
          </a:bodyPr>
          <a:lstStyle>
            <a:lvl1pPr algn="l" defTabSz="457200" rtl="0" eaLnBrk="1" latinLnBrk="0" hangingPunct="1">
              <a:spcBef>
                <a:spcPct val="0"/>
              </a:spcBef>
              <a:buNone/>
              <a:defRPr sz="1600" kern="1200">
                <a:solidFill>
                  <a:schemeClr val="accent4"/>
                </a:solidFill>
                <a:latin typeface="Calibri"/>
                <a:ea typeface="+mj-ea"/>
                <a:cs typeface="Calibri"/>
              </a:defRPr>
            </a:lvl1pPr>
          </a:lstStyle>
          <a:p>
            <a:r>
              <a:rPr lang="en-US" dirty="0">
                <a:solidFill>
                  <a:srgbClr val="464749"/>
                </a:solidFill>
              </a:rPr>
              <a:t>Click to edit Master title style</a:t>
            </a:r>
          </a:p>
        </p:txBody>
      </p:sp>
      <p:sp>
        <p:nvSpPr>
          <p:cNvPr id="42" name="Subtitle 2"/>
          <p:cNvSpPr txBox="1">
            <a:spLocks/>
          </p:cNvSpPr>
          <p:nvPr userDrawn="1"/>
        </p:nvSpPr>
        <p:spPr>
          <a:xfrm>
            <a:off x="557524" y="4940309"/>
            <a:ext cx="1817889" cy="1292195"/>
          </a:xfrm>
          <a:prstGeom prst="rect">
            <a:avLst/>
          </a:prstGeom>
        </p:spPr>
        <p:txBody>
          <a:bodyPr vert="horz" lIns="91366" tIns="45683" rIns="91366" bIns="45683" rtlCol="0">
            <a:normAutofit/>
          </a:bodyPr>
          <a:lstStyle>
            <a:lvl1pPr marL="0" indent="0" algn="l" defTabSz="457200" rtl="0" eaLnBrk="1" latinLnBrk="0" hangingPunct="1">
              <a:lnSpc>
                <a:spcPct val="120000"/>
              </a:lnSpc>
              <a:spcBef>
                <a:spcPct val="20000"/>
              </a:spcBef>
              <a:buFont typeface="Arial"/>
              <a:buNone/>
              <a:defRPr sz="1100" kern="1200">
                <a:solidFill>
                  <a:schemeClr val="accent5"/>
                </a:solidFill>
                <a:latin typeface="Calibri"/>
                <a:ea typeface="+mn-ea"/>
                <a:cs typeface="Calibri"/>
              </a:defRPr>
            </a:lvl1pPr>
            <a:lvl2pPr marL="4572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2pPr>
            <a:lvl3pPr marL="9144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3pPr>
            <a:lvl4pPr marL="13716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4pPr>
            <a:lvl5pPr marL="1828800" indent="0" algn="ctr" defTabSz="457200" rtl="0" eaLnBrk="1" latinLnBrk="0" hangingPunct="1">
              <a:spcBef>
                <a:spcPct val="20000"/>
              </a:spcBef>
              <a:buFont typeface="Arial"/>
              <a:buNone/>
              <a:defRPr sz="2000" kern="1200">
                <a:solidFill>
                  <a:schemeClr val="tx1">
                    <a:tint val="75000"/>
                  </a:schemeClr>
                </a:solidFill>
                <a:latin typeface="Calibri"/>
                <a:ea typeface="+mn-ea"/>
                <a:cs typeface="Calibri"/>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solidFill>
                  <a:srgbClr val="96999D"/>
                </a:solidFill>
              </a:rPr>
              <a:t>Click to edit Master subtitle style</a:t>
            </a:r>
          </a:p>
        </p:txBody>
      </p:sp>
    </p:spTree>
    <p:extLst>
      <p:ext uri="{BB962C8B-B14F-4D97-AF65-F5344CB8AC3E}">
        <p14:creationId xmlns:p14="http://schemas.microsoft.com/office/powerpoint/2010/main" val="82683257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14_Title Slide">
    <p:spTree>
      <p:nvGrpSpPr>
        <p:cNvPr id="1" name=""/>
        <p:cNvGrpSpPr/>
        <p:nvPr/>
      </p:nvGrpSpPr>
      <p:grpSpPr>
        <a:xfrm>
          <a:off x="0" y="0"/>
          <a:ext cx="0" cy="0"/>
          <a:chOff x="0" y="0"/>
          <a:chExt cx="0" cy="0"/>
        </a:xfrm>
      </p:grpSpPr>
      <p:sp>
        <p:nvSpPr>
          <p:cNvPr id="27" name="Text Placeholder 1"/>
          <p:cNvSpPr>
            <a:spLocks noGrp="1"/>
          </p:cNvSpPr>
          <p:nvPr>
            <p:ph type="body" sz="quarter" idx="29" hasCustomPrompt="1"/>
          </p:nvPr>
        </p:nvSpPr>
        <p:spPr>
          <a:xfrm>
            <a:off x="551446" y="1665175"/>
            <a:ext cx="851330" cy="851330"/>
          </a:xfrm>
          <a:prstGeom prst="round1Rect">
            <a:avLst>
              <a:gd name="adj" fmla="val 13199"/>
            </a:avLst>
          </a:prstGeom>
          <a:solidFill>
            <a:srgbClr val="76BD45"/>
          </a:solidFill>
          <a:ln w="19050" cmpd="sng">
            <a:noFill/>
          </a:ln>
        </p:spPr>
        <p:txBody>
          <a:bodyPr/>
          <a:lstStyle/>
          <a:p>
            <a:r>
              <a:rPr lang="en-US" dirty="0"/>
              <a:t> </a:t>
            </a:r>
          </a:p>
        </p:txBody>
      </p:sp>
      <p:sp>
        <p:nvSpPr>
          <p:cNvPr id="2" name="Title 1"/>
          <p:cNvSpPr>
            <a:spLocks noGrp="1"/>
          </p:cNvSpPr>
          <p:nvPr>
            <p:ph type="ctrTitle"/>
          </p:nvPr>
        </p:nvSpPr>
        <p:spPr>
          <a:xfrm>
            <a:off x="1550842" y="1665177"/>
            <a:ext cx="3088410" cy="459303"/>
          </a:xfrm>
        </p:spPr>
        <p:txBody>
          <a:bodyPr>
            <a:noAutofit/>
          </a:bodyPr>
          <a:lstStyle>
            <a:lvl1pPr>
              <a:defRPr sz="1600">
                <a:solidFill>
                  <a:schemeClr val="accent4"/>
                </a:solidFill>
              </a:defRPr>
            </a:lvl1pPr>
          </a:lstStyle>
          <a:p>
            <a:r>
              <a:rPr lang="en-US" dirty="0"/>
              <a:t>Click to edit Master title style</a:t>
            </a:r>
          </a:p>
        </p:txBody>
      </p:sp>
      <p:sp>
        <p:nvSpPr>
          <p:cNvPr id="3" name="Subtitle 2"/>
          <p:cNvSpPr>
            <a:spLocks noGrp="1"/>
          </p:cNvSpPr>
          <p:nvPr>
            <p:ph type="subTitle" idx="1"/>
          </p:nvPr>
        </p:nvSpPr>
        <p:spPr>
          <a:xfrm>
            <a:off x="1556911" y="2047905"/>
            <a:ext cx="3088412" cy="593936"/>
          </a:xfrm>
        </p:spPr>
        <p:txBody>
          <a:bodyPr>
            <a:normAutofit/>
          </a:bodyPr>
          <a:lstStyle>
            <a:lvl1pPr marL="0" indent="0" algn="l">
              <a:buNone/>
              <a:defRPr sz="1100">
                <a:solidFill>
                  <a:schemeClr val="accent5"/>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442230" y="6356355"/>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23" name="Title 1"/>
          <p:cNvSpPr txBox="1">
            <a:spLocks/>
          </p:cNvSpPr>
          <p:nvPr userDrawn="1"/>
        </p:nvSpPr>
        <p:spPr>
          <a:xfrm>
            <a:off x="457203" y="274642"/>
            <a:ext cx="8229600" cy="939233"/>
          </a:xfrm>
          <a:prstGeom prst="rect">
            <a:avLst/>
          </a:prstGeom>
        </p:spPr>
        <p:txBody>
          <a:bodyPr vert="horz" lIns="91366" tIns="45683" rIns="91366" bIns="45683" rtlCol="0" anchor="t">
            <a:normAutofit/>
          </a:bodyPr>
          <a:lstStyle>
            <a:lvl1pPr algn="l" defTabSz="457200" rtl="0" eaLnBrk="1" latinLnBrk="0" hangingPunct="1">
              <a:spcBef>
                <a:spcPct val="0"/>
              </a:spcBef>
              <a:buNone/>
              <a:defRPr sz="2000" kern="1200">
                <a:solidFill>
                  <a:srgbClr val="FFFFFF"/>
                </a:solidFill>
                <a:latin typeface="Calibri"/>
                <a:ea typeface="+mj-ea"/>
                <a:cs typeface="Calibri"/>
              </a:defRPr>
            </a:lvl1pPr>
          </a:lstStyle>
          <a:p>
            <a:r>
              <a:rPr lang="en-US" dirty="0"/>
              <a:t>Click to edit Master title style</a:t>
            </a:r>
          </a:p>
        </p:txBody>
      </p:sp>
      <p:cxnSp>
        <p:nvCxnSpPr>
          <p:cNvPr id="24" name="Straight Connector 23"/>
          <p:cNvCxnSpPr/>
          <p:nvPr userDrawn="1"/>
        </p:nvCxnSpPr>
        <p:spPr>
          <a:xfrm>
            <a:off x="4138609" y="965893"/>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40" name="Text Placeholder 25"/>
          <p:cNvSpPr>
            <a:spLocks noGrp="1"/>
          </p:cNvSpPr>
          <p:nvPr>
            <p:ph type="body" sz="quarter" idx="17" hasCustomPrompt="1"/>
          </p:nvPr>
        </p:nvSpPr>
        <p:spPr>
          <a:xfrm>
            <a:off x="1544772" y="3326636"/>
            <a:ext cx="3088410" cy="459303"/>
          </a:xfrm>
        </p:spPr>
        <p:txBody>
          <a:bodyPr anchor="t">
            <a:noAutofit/>
          </a:bodyPr>
          <a:lstStyle>
            <a:lvl1pPr marL="0" marR="0" indent="0" algn="l" defTabSz="456841" rtl="0" eaLnBrk="1" fontAlgn="auto" latinLnBrk="0" hangingPunct="1">
              <a:lnSpc>
                <a:spcPct val="100000"/>
              </a:lnSpc>
              <a:spcBef>
                <a:spcPct val="20000"/>
              </a:spcBef>
              <a:spcAft>
                <a:spcPts val="0"/>
              </a:spcAft>
              <a:buClrTx/>
              <a:buSzTx/>
              <a:buFont typeface="Arial"/>
              <a:buNone/>
              <a:tabLst/>
              <a:defRPr sz="1600">
                <a:solidFill>
                  <a:schemeClr val="accent4"/>
                </a:solidFill>
              </a:defRPr>
            </a:lvl1pPr>
          </a:lstStyle>
          <a:p>
            <a:pPr marL="0" marR="0" lvl="0" indent="0" algn="l" defTabSz="456841"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1" name="Text Placeholder 25"/>
          <p:cNvSpPr>
            <a:spLocks noGrp="1"/>
          </p:cNvSpPr>
          <p:nvPr>
            <p:ph type="body" sz="quarter" idx="18" hasCustomPrompt="1"/>
          </p:nvPr>
        </p:nvSpPr>
        <p:spPr>
          <a:xfrm>
            <a:off x="1544772" y="3709365"/>
            <a:ext cx="3088410" cy="602381"/>
          </a:xfrm>
        </p:spPr>
        <p:txBody>
          <a:bodyPr>
            <a:normAutofit/>
          </a:bodyPr>
          <a:lstStyle>
            <a:lvl1pPr marL="0" marR="0" indent="0" algn="l" defTabSz="456841" rtl="0" eaLnBrk="1" fontAlgn="auto" latinLnBrk="0" hangingPunct="1">
              <a:lnSpc>
                <a:spcPct val="100000"/>
              </a:lnSpc>
              <a:spcBef>
                <a:spcPct val="20000"/>
              </a:spcBef>
              <a:spcAft>
                <a:spcPts val="0"/>
              </a:spcAft>
              <a:buClrTx/>
              <a:buSzTx/>
              <a:buFont typeface="Arial"/>
              <a:buNone/>
              <a:tabLst/>
              <a:defRPr sz="1100">
                <a:solidFill>
                  <a:schemeClr val="accent5"/>
                </a:solidFill>
              </a:defRPr>
            </a:lvl1pPr>
          </a:lstStyle>
          <a:p>
            <a:pPr marL="0" marR="0" lvl="0" indent="0" algn="l" defTabSz="456841"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2" name="Text Placeholder 25"/>
          <p:cNvSpPr>
            <a:spLocks noGrp="1"/>
          </p:cNvSpPr>
          <p:nvPr>
            <p:ph type="body" sz="quarter" idx="19" hasCustomPrompt="1"/>
          </p:nvPr>
        </p:nvSpPr>
        <p:spPr>
          <a:xfrm>
            <a:off x="1556911" y="5002959"/>
            <a:ext cx="3088410" cy="459303"/>
          </a:xfrm>
        </p:spPr>
        <p:txBody>
          <a:bodyPr anchor="t">
            <a:noAutofit/>
          </a:bodyPr>
          <a:lstStyle>
            <a:lvl1pPr marL="0" marR="0" indent="0" algn="l" defTabSz="456841" rtl="0" eaLnBrk="1" fontAlgn="auto" latinLnBrk="0" hangingPunct="1">
              <a:lnSpc>
                <a:spcPct val="100000"/>
              </a:lnSpc>
              <a:spcBef>
                <a:spcPct val="20000"/>
              </a:spcBef>
              <a:spcAft>
                <a:spcPts val="0"/>
              </a:spcAft>
              <a:buClrTx/>
              <a:buSzTx/>
              <a:buFont typeface="Arial"/>
              <a:buNone/>
              <a:tabLst/>
              <a:defRPr sz="1600">
                <a:solidFill>
                  <a:schemeClr val="accent4"/>
                </a:solidFill>
              </a:defRPr>
            </a:lvl1pPr>
          </a:lstStyle>
          <a:p>
            <a:pPr marL="0" marR="0" lvl="0" indent="0" algn="l" defTabSz="456841"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3" name="Text Placeholder 25"/>
          <p:cNvSpPr>
            <a:spLocks noGrp="1"/>
          </p:cNvSpPr>
          <p:nvPr>
            <p:ph type="body" sz="quarter" idx="20" hasCustomPrompt="1"/>
          </p:nvPr>
        </p:nvSpPr>
        <p:spPr>
          <a:xfrm>
            <a:off x="1556911" y="5385689"/>
            <a:ext cx="3088410" cy="602381"/>
          </a:xfrm>
        </p:spPr>
        <p:txBody>
          <a:bodyPr>
            <a:normAutofit/>
          </a:bodyPr>
          <a:lstStyle>
            <a:lvl1pPr marL="0" marR="0" indent="0" algn="l" defTabSz="456841" rtl="0" eaLnBrk="1" fontAlgn="auto" latinLnBrk="0" hangingPunct="1">
              <a:lnSpc>
                <a:spcPct val="100000"/>
              </a:lnSpc>
              <a:spcBef>
                <a:spcPct val="20000"/>
              </a:spcBef>
              <a:spcAft>
                <a:spcPts val="0"/>
              </a:spcAft>
              <a:buClrTx/>
              <a:buSzTx/>
              <a:buFont typeface="Arial"/>
              <a:buNone/>
              <a:tabLst/>
              <a:defRPr sz="1100">
                <a:solidFill>
                  <a:schemeClr val="accent5"/>
                </a:solidFill>
              </a:defRPr>
            </a:lvl1pPr>
          </a:lstStyle>
          <a:p>
            <a:pPr marL="0" marR="0" lvl="0" indent="0" algn="l" defTabSz="456841"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4" name="Text Placeholder 25"/>
          <p:cNvSpPr>
            <a:spLocks noGrp="1"/>
          </p:cNvSpPr>
          <p:nvPr>
            <p:ph type="body" sz="quarter" idx="21" hasCustomPrompt="1"/>
          </p:nvPr>
        </p:nvSpPr>
        <p:spPr>
          <a:xfrm>
            <a:off x="5944620" y="1665409"/>
            <a:ext cx="3088410" cy="459303"/>
          </a:xfrm>
        </p:spPr>
        <p:txBody>
          <a:bodyPr anchor="t">
            <a:noAutofit/>
          </a:bodyPr>
          <a:lstStyle>
            <a:lvl1pPr marL="0" marR="0" indent="0" algn="l" defTabSz="456841" rtl="0" eaLnBrk="1" fontAlgn="auto" latinLnBrk="0" hangingPunct="1">
              <a:lnSpc>
                <a:spcPct val="100000"/>
              </a:lnSpc>
              <a:spcBef>
                <a:spcPct val="20000"/>
              </a:spcBef>
              <a:spcAft>
                <a:spcPts val="0"/>
              </a:spcAft>
              <a:buClrTx/>
              <a:buSzTx/>
              <a:buFont typeface="Arial"/>
              <a:buNone/>
              <a:tabLst/>
              <a:defRPr sz="1600">
                <a:solidFill>
                  <a:schemeClr val="accent4"/>
                </a:solidFill>
              </a:defRPr>
            </a:lvl1pPr>
          </a:lstStyle>
          <a:p>
            <a:pPr marL="0" marR="0" lvl="0" indent="0" algn="l" defTabSz="456841"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5" name="Text Placeholder 25"/>
          <p:cNvSpPr>
            <a:spLocks noGrp="1"/>
          </p:cNvSpPr>
          <p:nvPr>
            <p:ph type="body" sz="quarter" idx="22" hasCustomPrompt="1"/>
          </p:nvPr>
        </p:nvSpPr>
        <p:spPr>
          <a:xfrm>
            <a:off x="5944620" y="2048139"/>
            <a:ext cx="3088410" cy="602381"/>
          </a:xfrm>
        </p:spPr>
        <p:txBody>
          <a:bodyPr>
            <a:normAutofit/>
          </a:bodyPr>
          <a:lstStyle>
            <a:lvl1pPr marL="0" marR="0" indent="0" algn="l" defTabSz="456841" rtl="0" eaLnBrk="1" fontAlgn="auto" latinLnBrk="0" hangingPunct="1">
              <a:lnSpc>
                <a:spcPct val="100000"/>
              </a:lnSpc>
              <a:spcBef>
                <a:spcPct val="20000"/>
              </a:spcBef>
              <a:spcAft>
                <a:spcPts val="0"/>
              </a:spcAft>
              <a:buClrTx/>
              <a:buSzTx/>
              <a:buFont typeface="Arial"/>
              <a:buNone/>
              <a:tabLst/>
              <a:defRPr sz="1100">
                <a:solidFill>
                  <a:schemeClr val="accent5"/>
                </a:solidFill>
              </a:defRPr>
            </a:lvl1pPr>
          </a:lstStyle>
          <a:p>
            <a:pPr marL="0" marR="0" lvl="0" indent="0" algn="l" defTabSz="456841"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6" name="Text Placeholder 25"/>
          <p:cNvSpPr>
            <a:spLocks noGrp="1"/>
          </p:cNvSpPr>
          <p:nvPr>
            <p:ph type="body" sz="quarter" idx="23" hasCustomPrompt="1"/>
          </p:nvPr>
        </p:nvSpPr>
        <p:spPr>
          <a:xfrm>
            <a:off x="5944620" y="3318422"/>
            <a:ext cx="3088410" cy="459303"/>
          </a:xfrm>
        </p:spPr>
        <p:txBody>
          <a:bodyPr anchor="t">
            <a:noAutofit/>
          </a:bodyPr>
          <a:lstStyle>
            <a:lvl1pPr marL="0" marR="0" indent="0" algn="l" defTabSz="456841" rtl="0" eaLnBrk="1" fontAlgn="auto" latinLnBrk="0" hangingPunct="1">
              <a:lnSpc>
                <a:spcPct val="100000"/>
              </a:lnSpc>
              <a:spcBef>
                <a:spcPct val="20000"/>
              </a:spcBef>
              <a:spcAft>
                <a:spcPts val="0"/>
              </a:spcAft>
              <a:buClrTx/>
              <a:buSzTx/>
              <a:buFont typeface="Arial"/>
              <a:buNone/>
              <a:tabLst/>
              <a:defRPr sz="1600">
                <a:solidFill>
                  <a:schemeClr val="accent4"/>
                </a:solidFill>
              </a:defRPr>
            </a:lvl1pPr>
          </a:lstStyle>
          <a:p>
            <a:pPr marL="0" marR="0" lvl="0" indent="0" algn="l" defTabSz="456841"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7" name="Text Placeholder 25"/>
          <p:cNvSpPr>
            <a:spLocks noGrp="1"/>
          </p:cNvSpPr>
          <p:nvPr>
            <p:ph type="body" sz="quarter" idx="24" hasCustomPrompt="1"/>
          </p:nvPr>
        </p:nvSpPr>
        <p:spPr>
          <a:xfrm>
            <a:off x="5944620" y="3701155"/>
            <a:ext cx="3088410" cy="602381"/>
          </a:xfrm>
        </p:spPr>
        <p:txBody>
          <a:bodyPr>
            <a:normAutofit/>
          </a:bodyPr>
          <a:lstStyle>
            <a:lvl1pPr marL="0" marR="0" indent="0" algn="l" defTabSz="456841" rtl="0" eaLnBrk="1" fontAlgn="auto" latinLnBrk="0" hangingPunct="1">
              <a:lnSpc>
                <a:spcPct val="100000"/>
              </a:lnSpc>
              <a:spcBef>
                <a:spcPct val="20000"/>
              </a:spcBef>
              <a:spcAft>
                <a:spcPts val="0"/>
              </a:spcAft>
              <a:buClrTx/>
              <a:buSzTx/>
              <a:buFont typeface="Arial"/>
              <a:buNone/>
              <a:tabLst/>
              <a:defRPr sz="1100">
                <a:solidFill>
                  <a:schemeClr val="accent5"/>
                </a:solidFill>
              </a:defRPr>
            </a:lvl1pPr>
          </a:lstStyle>
          <a:p>
            <a:pPr marL="0" marR="0" lvl="0" indent="0" algn="l" defTabSz="456841"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8" name="Text Placeholder 25"/>
          <p:cNvSpPr>
            <a:spLocks noGrp="1"/>
          </p:cNvSpPr>
          <p:nvPr>
            <p:ph type="body" sz="quarter" idx="25" hasCustomPrompt="1"/>
          </p:nvPr>
        </p:nvSpPr>
        <p:spPr>
          <a:xfrm>
            <a:off x="5944620" y="5002959"/>
            <a:ext cx="3088410" cy="459303"/>
          </a:xfrm>
        </p:spPr>
        <p:txBody>
          <a:bodyPr anchor="t">
            <a:noAutofit/>
          </a:bodyPr>
          <a:lstStyle>
            <a:lvl1pPr marL="0" marR="0" indent="0" algn="l" defTabSz="456841" rtl="0" eaLnBrk="1" fontAlgn="auto" latinLnBrk="0" hangingPunct="1">
              <a:lnSpc>
                <a:spcPct val="100000"/>
              </a:lnSpc>
              <a:spcBef>
                <a:spcPct val="20000"/>
              </a:spcBef>
              <a:spcAft>
                <a:spcPts val="0"/>
              </a:spcAft>
              <a:buClrTx/>
              <a:buSzTx/>
              <a:buFont typeface="Arial"/>
              <a:buNone/>
              <a:tabLst/>
              <a:defRPr sz="1600">
                <a:solidFill>
                  <a:schemeClr val="accent4"/>
                </a:solidFill>
              </a:defRPr>
            </a:lvl1pPr>
          </a:lstStyle>
          <a:p>
            <a:pPr marL="0" marR="0" lvl="0" indent="0" algn="l" defTabSz="456841"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49" name="Text Placeholder 25"/>
          <p:cNvSpPr>
            <a:spLocks noGrp="1"/>
          </p:cNvSpPr>
          <p:nvPr>
            <p:ph type="body" sz="quarter" idx="26" hasCustomPrompt="1"/>
          </p:nvPr>
        </p:nvSpPr>
        <p:spPr>
          <a:xfrm>
            <a:off x="5944620" y="5385689"/>
            <a:ext cx="3088410" cy="602381"/>
          </a:xfrm>
        </p:spPr>
        <p:txBody>
          <a:bodyPr>
            <a:normAutofit/>
          </a:bodyPr>
          <a:lstStyle>
            <a:lvl1pPr marL="0" marR="0" indent="0" algn="l" defTabSz="456841" rtl="0" eaLnBrk="1" fontAlgn="auto" latinLnBrk="0" hangingPunct="1">
              <a:lnSpc>
                <a:spcPct val="100000"/>
              </a:lnSpc>
              <a:spcBef>
                <a:spcPct val="20000"/>
              </a:spcBef>
              <a:spcAft>
                <a:spcPts val="0"/>
              </a:spcAft>
              <a:buClrTx/>
              <a:buSzTx/>
              <a:buFont typeface="Arial"/>
              <a:buNone/>
              <a:tabLst/>
              <a:defRPr sz="1100">
                <a:solidFill>
                  <a:schemeClr val="accent5"/>
                </a:solidFill>
              </a:defRPr>
            </a:lvl1pPr>
          </a:lstStyle>
          <a:p>
            <a:pPr marL="0" marR="0" lvl="0" indent="0" algn="l" defTabSz="456841" rtl="0" eaLnBrk="1" fontAlgn="auto" latinLnBrk="0" hangingPunct="1">
              <a:lnSpc>
                <a:spcPct val="100000"/>
              </a:lnSpc>
              <a:spcBef>
                <a:spcPct val="20000"/>
              </a:spcBef>
              <a:spcAft>
                <a:spcPts val="0"/>
              </a:spcAft>
              <a:buClrTx/>
              <a:buSzTx/>
              <a:buFont typeface="Arial"/>
              <a:buNone/>
              <a:tabLst/>
              <a:defRPr/>
            </a:pPr>
            <a:r>
              <a:rPr lang="en-US" dirty="0"/>
              <a:t>Click to edit Master title style</a:t>
            </a:r>
          </a:p>
          <a:p>
            <a:pPr lvl="0"/>
            <a:endParaRPr lang="en-US" dirty="0"/>
          </a:p>
        </p:txBody>
      </p:sp>
      <p:sp>
        <p:nvSpPr>
          <p:cNvPr id="50" name="Text Placeholder 37"/>
          <p:cNvSpPr>
            <a:spLocks noGrp="1"/>
          </p:cNvSpPr>
          <p:nvPr>
            <p:ph type="body" sz="quarter" idx="27"/>
          </p:nvPr>
        </p:nvSpPr>
        <p:spPr>
          <a:xfrm>
            <a:off x="546100" y="266440"/>
            <a:ext cx="8147050" cy="702281"/>
          </a:xfrm>
        </p:spPr>
        <p:txBody>
          <a:bodyPr>
            <a:normAutofit/>
          </a:bodyPr>
          <a:lstStyle>
            <a:lvl1pPr algn="ctr">
              <a:defRPr sz="2000">
                <a:solidFill>
                  <a:srgbClr val="464749"/>
                </a:solidFill>
              </a:defRPr>
            </a:lvl1pPr>
          </a:lstStyle>
          <a:p>
            <a:pPr lvl="0"/>
            <a:endParaRPr lang="en-US" dirty="0"/>
          </a:p>
        </p:txBody>
      </p:sp>
      <p:sp>
        <p:nvSpPr>
          <p:cNvPr id="25" name="Text Placeholder 1"/>
          <p:cNvSpPr>
            <a:spLocks noGrp="1"/>
          </p:cNvSpPr>
          <p:nvPr>
            <p:ph type="body" sz="quarter" idx="35" hasCustomPrompt="1"/>
          </p:nvPr>
        </p:nvSpPr>
        <p:spPr>
          <a:xfrm>
            <a:off x="551446" y="3318420"/>
            <a:ext cx="851330" cy="851330"/>
          </a:xfrm>
          <a:prstGeom prst="round1Rect">
            <a:avLst>
              <a:gd name="adj" fmla="val 13199"/>
            </a:avLst>
          </a:prstGeom>
          <a:solidFill>
            <a:srgbClr val="76BD45"/>
          </a:solidFill>
          <a:ln w="19050" cmpd="sng">
            <a:noFill/>
          </a:ln>
        </p:spPr>
        <p:txBody>
          <a:bodyPr/>
          <a:lstStyle/>
          <a:p>
            <a:r>
              <a:rPr lang="en-US" dirty="0"/>
              <a:t> </a:t>
            </a:r>
          </a:p>
        </p:txBody>
      </p:sp>
      <p:sp>
        <p:nvSpPr>
          <p:cNvPr id="26" name="Text Placeholder 1"/>
          <p:cNvSpPr>
            <a:spLocks noGrp="1"/>
          </p:cNvSpPr>
          <p:nvPr>
            <p:ph type="body" sz="quarter" idx="36" hasCustomPrompt="1"/>
          </p:nvPr>
        </p:nvSpPr>
        <p:spPr>
          <a:xfrm>
            <a:off x="551446" y="5002956"/>
            <a:ext cx="851330" cy="851330"/>
          </a:xfrm>
          <a:prstGeom prst="round1Rect">
            <a:avLst>
              <a:gd name="adj" fmla="val 13199"/>
            </a:avLst>
          </a:prstGeom>
          <a:solidFill>
            <a:srgbClr val="76BD45"/>
          </a:solidFill>
          <a:ln w="19050" cmpd="sng">
            <a:noFill/>
          </a:ln>
        </p:spPr>
        <p:txBody>
          <a:bodyPr/>
          <a:lstStyle/>
          <a:p>
            <a:r>
              <a:rPr lang="en-US" dirty="0"/>
              <a:t> </a:t>
            </a:r>
          </a:p>
        </p:txBody>
      </p:sp>
      <p:sp>
        <p:nvSpPr>
          <p:cNvPr id="33" name="Text Placeholder 1"/>
          <p:cNvSpPr>
            <a:spLocks noGrp="1"/>
          </p:cNvSpPr>
          <p:nvPr>
            <p:ph type="body" sz="quarter" idx="37" hasCustomPrompt="1"/>
          </p:nvPr>
        </p:nvSpPr>
        <p:spPr>
          <a:xfrm>
            <a:off x="4884467" y="1665175"/>
            <a:ext cx="851330" cy="851330"/>
          </a:xfrm>
          <a:prstGeom prst="round1Rect">
            <a:avLst>
              <a:gd name="adj" fmla="val 13199"/>
            </a:avLst>
          </a:prstGeom>
          <a:solidFill>
            <a:srgbClr val="76BD45"/>
          </a:solidFill>
          <a:ln w="19050" cmpd="sng">
            <a:noFill/>
          </a:ln>
        </p:spPr>
        <p:txBody>
          <a:bodyPr/>
          <a:lstStyle/>
          <a:p>
            <a:r>
              <a:rPr lang="en-US" dirty="0"/>
              <a:t> </a:t>
            </a:r>
          </a:p>
        </p:txBody>
      </p:sp>
      <p:sp>
        <p:nvSpPr>
          <p:cNvPr id="34" name="Text Placeholder 1"/>
          <p:cNvSpPr>
            <a:spLocks noGrp="1"/>
          </p:cNvSpPr>
          <p:nvPr>
            <p:ph type="body" sz="quarter" idx="38" hasCustomPrompt="1"/>
          </p:nvPr>
        </p:nvSpPr>
        <p:spPr>
          <a:xfrm>
            <a:off x="4884467" y="3318420"/>
            <a:ext cx="851330" cy="851330"/>
          </a:xfrm>
          <a:prstGeom prst="round1Rect">
            <a:avLst>
              <a:gd name="adj" fmla="val 13199"/>
            </a:avLst>
          </a:prstGeom>
          <a:solidFill>
            <a:srgbClr val="76BD45"/>
          </a:solidFill>
          <a:ln w="19050" cmpd="sng">
            <a:noFill/>
          </a:ln>
        </p:spPr>
        <p:txBody>
          <a:bodyPr/>
          <a:lstStyle/>
          <a:p>
            <a:r>
              <a:rPr lang="en-US" dirty="0"/>
              <a:t> </a:t>
            </a:r>
          </a:p>
        </p:txBody>
      </p:sp>
      <p:sp>
        <p:nvSpPr>
          <p:cNvPr id="35" name="Text Placeholder 1"/>
          <p:cNvSpPr>
            <a:spLocks noGrp="1"/>
          </p:cNvSpPr>
          <p:nvPr>
            <p:ph type="body" sz="quarter" idx="39" hasCustomPrompt="1"/>
          </p:nvPr>
        </p:nvSpPr>
        <p:spPr>
          <a:xfrm>
            <a:off x="4884467" y="5002956"/>
            <a:ext cx="851330" cy="851330"/>
          </a:xfrm>
          <a:prstGeom prst="round1Rect">
            <a:avLst>
              <a:gd name="adj" fmla="val 13199"/>
            </a:avLst>
          </a:prstGeom>
          <a:solidFill>
            <a:srgbClr val="76BD45"/>
          </a:solidFill>
          <a:ln w="19050" cmpd="sng">
            <a:noFill/>
          </a:ln>
        </p:spPr>
        <p:txBody>
          <a:bodyPr/>
          <a:lstStyle/>
          <a:p>
            <a:r>
              <a:rPr lang="en-US" dirty="0"/>
              <a:t> </a:t>
            </a:r>
          </a:p>
        </p:txBody>
      </p:sp>
    </p:spTree>
    <p:extLst>
      <p:ext uri="{BB962C8B-B14F-4D97-AF65-F5344CB8AC3E}">
        <p14:creationId xmlns:p14="http://schemas.microsoft.com/office/powerpoint/2010/main" val="58631125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442230" y="6356355"/>
            <a:ext cx="2590800" cy="365125"/>
          </a:xfrm>
          <a:prstGeom prst="rect">
            <a:avLst/>
          </a:prstGeom>
        </p:spPr>
        <p:txBody>
          <a:bodyPr/>
          <a:lstStyle>
            <a:lvl1pPr algn="r">
              <a:defRPr sz="1200"/>
            </a:lvl1pPr>
          </a:lstStyle>
          <a:p>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a:t>‹#›</a:t>
            </a:fld>
            <a:endParaRPr lang="en-US" dirty="0">
              <a:solidFill>
                <a:srgbClr val="96999D"/>
              </a:solidFill>
            </a:endParaRPr>
          </a:p>
        </p:txBody>
      </p:sp>
      <p:sp>
        <p:nvSpPr>
          <p:cNvPr id="12" name="Picture Placeholder 11"/>
          <p:cNvSpPr>
            <a:spLocks noGrp="1"/>
          </p:cNvSpPr>
          <p:nvPr>
            <p:ph type="pic" sz="quarter" idx="13"/>
          </p:nvPr>
        </p:nvSpPr>
        <p:spPr>
          <a:xfrm>
            <a:off x="457203" y="1964965"/>
            <a:ext cx="2057206" cy="2108929"/>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cxnSp>
        <p:nvCxnSpPr>
          <p:cNvPr id="18" name="Straight Connector 17"/>
          <p:cNvCxnSpPr/>
          <p:nvPr userDrawn="1"/>
        </p:nvCxnSpPr>
        <p:spPr>
          <a:xfrm>
            <a:off x="2717012" y="3352492"/>
            <a:ext cx="641347" cy="0"/>
          </a:xfrm>
          <a:prstGeom prst="line">
            <a:avLst/>
          </a:prstGeom>
          <a:ln w="190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Rectangle 7"/>
          <p:cNvSpPr/>
          <p:nvPr userDrawn="1"/>
        </p:nvSpPr>
        <p:spPr>
          <a:xfrm>
            <a:off x="457203" y="4225005"/>
            <a:ext cx="2057206" cy="2108929"/>
          </a:xfrm>
          <a:prstGeom prst="rect">
            <a:avLst/>
          </a:prstGeom>
          <a:solidFill>
            <a:srgbClr val="464749"/>
          </a:solidFill>
          <a:ln>
            <a:noFill/>
          </a:ln>
          <a:effectLst/>
        </p:spPr>
        <p:style>
          <a:lnRef idx="1">
            <a:schemeClr val="accent1"/>
          </a:lnRef>
          <a:fillRef idx="3">
            <a:schemeClr val="accent1"/>
          </a:fillRef>
          <a:effectRef idx="2">
            <a:schemeClr val="accent1"/>
          </a:effectRef>
          <a:fontRef idx="minor">
            <a:schemeClr val="lt1"/>
          </a:fontRef>
        </p:style>
        <p:txBody>
          <a:bodyPr lIns="91366" tIns="45683" rIns="91366" bIns="45683" rtlCol="0" anchor="ctr"/>
          <a:lstStyle/>
          <a:p>
            <a:pPr algn="ctr" defTabSz="456841"/>
            <a:endParaRPr lang="en-US" dirty="0">
              <a:solidFill>
                <a:prstClr val="white"/>
              </a:solidFill>
            </a:endParaRPr>
          </a:p>
        </p:txBody>
      </p:sp>
      <p:sp>
        <p:nvSpPr>
          <p:cNvPr id="9" name="Rectangle 8"/>
          <p:cNvSpPr/>
          <p:nvPr userDrawn="1"/>
        </p:nvSpPr>
        <p:spPr>
          <a:xfrm>
            <a:off x="2717004" y="1964965"/>
            <a:ext cx="2057206" cy="210892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91366" tIns="45683" rIns="91366" bIns="45683" rtlCol="0" anchor="ctr"/>
          <a:lstStyle/>
          <a:p>
            <a:pPr algn="ctr" defTabSz="456841"/>
            <a:endParaRPr lang="en-US" dirty="0">
              <a:solidFill>
                <a:prstClr val="white"/>
              </a:solidFill>
            </a:endParaRPr>
          </a:p>
        </p:txBody>
      </p:sp>
      <p:sp>
        <p:nvSpPr>
          <p:cNvPr id="13" name="Picture Placeholder 11"/>
          <p:cNvSpPr>
            <a:spLocks noGrp="1"/>
          </p:cNvSpPr>
          <p:nvPr>
            <p:ph type="pic" sz="quarter" idx="14"/>
          </p:nvPr>
        </p:nvSpPr>
        <p:spPr>
          <a:xfrm>
            <a:off x="2717006" y="4224990"/>
            <a:ext cx="2057205" cy="2108928"/>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19" name="Picture Placeholder 11"/>
          <p:cNvSpPr>
            <a:spLocks noGrp="1"/>
          </p:cNvSpPr>
          <p:nvPr>
            <p:ph type="pic" sz="quarter" idx="15"/>
          </p:nvPr>
        </p:nvSpPr>
        <p:spPr>
          <a:xfrm>
            <a:off x="5011715" y="1964950"/>
            <a:ext cx="3675086" cy="4391405"/>
          </a:xfrm>
          <a:prstGeom prst="round1Rect">
            <a:avLst>
              <a:gd name="adj" fmla="val 8784"/>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23" name="Subtitle 2"/>
          <p:cNvSpPr>
            <a:spLocks noGrp="1"/>
          </p:cNvSpPr>
          <p:nvPr>
            <p:ph type="subTitle" idx="1"/>
          </p:nvPr>
        </p:nvSpPr>
        <p:spPr>
          <a:xfrm>
            <a:off x="457203" y="1275731"/>
            <a:ext cx="8229600" cy="689216"/>
          </a:xfrm>
        </p:spPr>
        <p:txBody>
          <a:bodyPr>
            <a:normAutofit/>
          </a:bodyPr>
          <a:lstStyle>
            <a:lvl1pPr marL="0" indent="0" algn="ctr">
              <a:buNone/>
              <a:defRPr sz="1200">
                <a:solidFill>
                  <a:schemeClr val="tx1">
                    <a:tint val="75000"/>
                  </a:schemeClr>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sp>
        <p:nvSpPr>
          <p:cNvPr id="5" name="Text Placeholder 4"/>
          <p:cNvSpPr>
            <a:spLocks noGrp="1"/>
          </p:cNvSpPr>
          <p:nvPr>
            <p:ph type="body" sz="quarter" idx="16" hasCustomPrompt="1"/>
          </p:nvPr>
        </p:nvSpPr>
        <p:spPr>
          <a:xfrm>
            <a:off x="2717004" y="2186543"/>
            <a:ext cx="2050246" cy="705995"/>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a:t>
            </a:r>
            <a:br>
              <a:rPr lang="en-US" dirty="0"/>
            </a:br>
            <a:r>
              <a:rPr lang="en-US" dirty="0"/>
              <a:t> title style</a:t>
            </a:r>
          </a:p>
        </p:txBody>
      </p:sp>
      <p:sp>
        <p:nvSpPr>
          <p:cNvPr id="32" name="Text Placeholder 31"/>
          <p:cNvSpPr>
            <a:spLocks noGrp="1"/>
          </p:cNvSpPr>
          <p:nvPr>
            <p:ph type="body" sz="quarter" idx="17" hasCustomPrompt="1"/>
          </p:nvPr>
        </p:nvSpPr>
        <p:spPr>
          <a:xfrm>
            <a:off x="2717012" y="2892539"/>
            <a:ext cx="2050439" cy="1181339"/>
          </a:xfrm>
        </p:spPr>
        <p:txBody>
          <a:bodyPr>
            <a:normAutofit/>
          </a:bodyPr>
          <a:lstStyle>
            <a:lvl1pPr algn="ctr">
              <a:defRPr sz="1100"/>
            </a:lvl1pPr>
          </a:lstStyle>
          <a:p>
            <a:pPr lvl="0"/>
            <a:r>
              <a:rPr lang="en-US" dirty="0"/>
              <a:t>Click to edit subtitle text styles</a:t>
            </a:r>
          </a:p>
        </p:txBody>
      </p:sp>
      <p:sp>
        <p:nvSpPr>
          <p:cNvPr id="33" name="Text Placeholder 4"/>
          <p:cNvSpPr>
            <a:spLocks noGrp="1"/>
          </p:cNvSpPr>
          <p:nvPr>
            <p:ph type="body" sz="quarter" idx="18" hasCustomPrompt="1"/>
          </p:nvPr>
        </p:nvSpPr>
        <p:spPr>
          <a:xfrm>
            <a:off x="457207" y="4446586"/>
            <a:ext cx="2050247" cy="705995"/>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a:t>
            </a:r>
            <a:br>
              <a:rPr lang="en-US" dirty="0"/>
            </a:br>
            <a:r>
              <a:rPr lang="en-US" dirty="0"/>
              <a:t> title style</a:t>
            </a:r>
          </a:p>
        </p:txBody>
      </p:sp>
      <p:sp>
        <p:nvSpPr>
          <p:cNvPr id="34" name="Text Placeholder 31"/>
          <p:cNvSpPr>
            <a:spLocks noGrp="1"/>
          </p:cNvSpPr>
          <p:nvPr>
            <p:ph type="body" sz="quarter" idx="19" hasCustomPrompt="1"/>
          </p:nvPr>
        </p:nvSpPr>
        <p:spPr>
          <a:xfrm>
            <a:off x="457200" y="5176096"/>
            <a:ext cx="2050440" cy="1180259"/>
          </a:xfrm>
        </p:spPr>
        <p:txBody>
          <a:bodyPr>
            <a:normAutofit/>
          </a:bodyPr>
          <a:lstStyle>
            <a:lvl1pPr algn="ctr">
              <a:defRPr sz="1100"/>
            </a:lvl1pPr>
          </a:lstStyle>
          <a:p>
            <a:pPr lvl="0"/>
            <a:r>
              <a:rPr lang="en-US" dirty="0"/>
              <a:t>Click to edit subtitle text styles</a:t>
            </a:r>
          </a:p>
        </p:txBody>
      </p:sp>
      <p:cxnSp>
        <p:nvCxnSpPr>
          <p:cNvPr id="17" name="Straight Connector 16"/>
          <p:cNvCxnSpPr/>
          <p:nvPr userDrawn="1"/>
        </p:nvCxnSpPr>
        <p:spPr>
          <a:xfrm>
            <a:off x="4138609" y="965893"/>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20" name="Text Placeholder 37"/>
          <p:cNvSpPr>
            <a:spLocks noGrp="1"/>
          </p:cNvSpPr>
          <p:nvPr>
            <p:ph type="body" sz="quarter" idx="27"/>
          </p:nvPr>
        </p:nvSpPr>
        <p:spPr>
          <a:xfrm>
            <a:off x="457200" y="266440"/>
            <a:ext cx="8235950" cy="702281"/>
          </a:xfrm>
        </p:spPr>
        <p:txBody>
          <a:bodyPr>
            <a:normAutofit/>
          </a:bodyPr>
          <a:lstStyle>
            <a:lvl1pPr algn="ctr">
              <a:defRPr sz="2000">
                <a:solidFill>
                  <a:srgbClr val="464749"/>
                </a:solidFill>
              </a:defRPr>
            </a:lvl1pPr>
          </a:lstStyle>
          <a:p>
            <a:pPr lvl="0"/>
            <a:endParaRPr lang="en-US" dirty="0"/>
          </a:p>
        </p:txBody>
      </p:sp>
    </p:spTree>
    <p:extLst>
      <p:ext uri="{BB962C8B-B14F-4D97-AF65-F5344CB8AC3E}">
        <p14:creationId xmlns:p14="http://schemas.microsoft.com/office/powerpoint/2010/main" val="279967270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18" name="Text Placeholder 1"/>
          <p:cNvSpPr>
            <a:spLocks noGrp="1"/>
          </p:cNvSpPr>
          <p:nvPr>
            <p:ph type="body" sz="quarter" idx="31" hasCustomPrompt="1"/>
          </p:nvPr>
        </p:nvSpPr>
        <p:spPr>
          <a:xfrm>
            <a:off x="2827787" y="294675"/>
            <a:ext cx="2418243" cy="3044039"/>
          </a:xfrm>
          <a:prstGeom prst="round1Rect">
            <a:avLst>
              <a:gd name="adj" fmla="val 0"/>
            </a:avLst>
          </a:prstGeom>
          <a:solidFill>
            <a:schemeClr val="accent4"/>
          </a:solidFill>
          <a:ln w="19050" cmpd="sng">
            <a:noFill/>
          </a:ln>
        </p:spPr>
        <p:txBody>
          <a:bodyPr/>
          <a:lstStyle/>
          <a:p>
            <a:r>
              <a:rPr lang="en-US" dirty="0"/>
              <a:t> </a:t>
            </a:r>
          </a:p>
        </p:txBody>
      </p:sp>
      <p:sp>
        <p:nvSpPr>
          <p:cNvPr id="16" name="Text Placeholder 1"/>
          <p:cNvSpPr>
            <a:spLocks noGrp="1"/>
          </p:cNvSpPr>
          <p:nvPr>
            <p:ph type="body" sz="quarter" idx="30" hasCustomPrompt="1"/>
          </p:nvPr>
        </p:nvSpPr>
        <p:spPr>
          <a:xfrm>
            <a:off x="225335" y="278912"/>
            <a:ext cx="2418243" cy="3044039"/>
          </a:xfrm>
          <a:prstGeom prst="round1Rect">
            <a:avLst>
              <a:gd name="adj" fmla="val 0"/>
            </a:avLst>
          </a:prstGeom>
          <a:solidFill>
            <a:srgbClr val="76BD45"/>
          </a:solidFill>
          <a:ln w="19050" cmpd="sng">
            <a:noFill/>
          </a:ln>
        </p:spPr>
        <p:txBody>
          <a:bodyPr/>
          <a:lstStyle/>
          <a:p>
            <a:r>
              <a:rPr lang="en-US" dirty="0"/>
              <a:t> </a:t>
            </a:r>
          </a:p>
        </p:txBody>
      </p:sp>
      <p:sp>
        <p:nvSpPr>
          <p:cNvPr id="21" name="Text Placeholder 1"/>
          <p:cNvSpPr>
            <a:spLocks noGrp="1"/>
          </p:cNvSpPr>
          <p:nvPr>
            <p:ph type="body" sz="quarter" idx="32" hasCustomPrompt="1"/>
          </p:nvPr>
        </p:nvSpPr>
        <p:spPr>
          <a:xfrm>
            <a:off x="221838" y="3576052"/>
            <a:ext cx="2418243" cy="3044039"/>
          </a:xfrm>
          <a:prstGeom prst="round1Rect">
            <a:avLst>
              <a:gd name="adj" fmla="val 0"/>
            </a:avLst>
          </a:prstGeom>
          <a:solidFill>
            <a:schemeClr val="accent3"/>
          </a:solidFill>
          <a:ln w="19050" cmpd="sng">
            <a:noFill/>
          </a:ln>
        </p:spPr>
        <p:txBody>
          <a:bodyPr/>
          <a:lstStyle/>
          <a:p>
            <a:r>
              <a:rPr lang="en-US" dirty="0"/>
              <a:t> </a:t>
            </a:r>
          </a:p>
        </p:txBody>
      </p:sp>
      <p:sp>
        <p:nvSpPr>
          <p:cNvPr id="22" name="Text Placeholder 1"/>
          <p:cNvSpPr>
            <a:spLocks noGrp="1"/>
          </p:cNvSpPr>
          <p:nvPr>
            <p:ph type="body" sz="quarter" idx="33" hasCustomPrompt="1"/>
          </p:nvPr>
        </p:nvSpPr>
        <p:spPr>
          <a:xfrm>
            <a:off x="2827787" y="3576052"/>
            <a:ext cx="2418243" cy="3044039"/>
          </a:xfrm>
          <a:prstGeom prst="round1Rect">
            <a:avLst>
              <a:gd name="adj" fmla="val 0"/>
            </a:avLst>
          </a:prstGeom>
          <a:solidFill>
            <a:schemeClr val="accent2"/>
          </a:solidFill>
          <a:ln w="19050" cmpd="sng">
            <a:noFill/>
          </a:ln>
        </p:spPr>
        <p:txBody>
          <a:bodyPr/>
          <a:lstStyle/>
          <a:p>
            <a:r>
              <a:rPr lang="en-US" dirty="0"/>
              <a:t> </a:t>
            </a:r>
          </a:p>
        </p:txBody>
      </p:sp>
      <p:sp>
        <p:nvSpPr>
          <p:cNvPr id="19" name="Picture Placeholder 11"/>
          <p:cNvSpPr>
            <a:spLocks noGrp="1"/>
          </p:cNvSpPr>
          <p:nvPr>
            <p:ph type="pic" sz="quarter" idx="15"/>
          </p:nvPr>
        </p:nvSpPr>
        <p:spPr>
          <a:xfrm>
            <a:off x="5419345" y="278905"/>
            <a:ext cx="3524053" cy="6335059"/>
          </a:xfrm>
          <a:prstGeom prst="round1Rect">
            <a:avLst>
              <a:gd name="adj" fmla="val 8784"/>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36" name="Text Placeholder 4"/>
          <p:cNvSpPr>
            <a:spLocks noGrp="1"/>
          </p:cNvSpPr>
          <p:nvPr>
            <p:ph type="body" sz="quarter" idx="18" hasCustomPrompt="1"/>
          </p:nvPr>
        </p:nvSpPr>
        <p:spPr>
          <a:xfrm>
            <a:off x="225320" y="1709280"/>
            <a:ext cx="2414746" cy="520641"/>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 name="Text Placeholder 2"/>
          <p:cNvSpPr>
            <a:spLocks noGrp="1"/>
          </p:cNvSpPr>
          <p:nvPr>
            <p:ph type="body" sz="quarter" idx="20"/>
          </p:nvPr>
        </p:nvSpPr>
        <p:spPr>
          <a:xfrm>
            <a:off x="221824" y="2229923"/>
            <a:ext cx="2421740" cy="1102644"/>
          </a:xfrm>
        </p:spPr>
        <p:txBody>
          <a:bodyPr>
            <a:normAutofit/>
          </a:bodyPr>
          <a:lstStyle>
            <a:lvl1pPr algn="ctr">
              <a:defRPr sz="1100"/>
            </a:lvl1pPr>
          </a:lstStyle>
          <a:p>
            <a:pPr lvl="0"/>
            <a:r>
              <a:rPr lang="en-US" dirty="0"/>
              <a:t>Click to edit Master text styles</a:t>
            </a:r>
          </a:p>
        </p:txBody>
      </p:sp>
      <p:sp>
        <p:nvSpPr>
          <p:cNvPr id="38" name="Text Placeholder 4"/>
          <p:cNvSpPr>
            <a:spLocks noGrp="1"/>
          </p:cNvSpPr>
          <p:nvPr>
            <p:ph type="body" sz="quarter" idx="21" hasCustomPrompt="1"/>
          </p:nvPr>
        </p:nvSpPr>
        <p:spPr>
          <a:xfrm>
            <a:off x="2824274" y="1699662"/>
            <a:ext cx="2414746" cy="520641"/>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9" name="Text Placeholder 2"/>
          <p:cNvSpPr>
            <a:spLocks noGrp="1"/>
          </p:cNvSpPr>
          <p:nvPr>
            <p:ph type="body" sz="quarter" idx="22"/>
          </p:nvPr>
        </p:nvSpPr>
        <p:spPr>
          <a:xfrm>
            <a:off x="2820780" y="2220305"/>
            <a:ext cx="2421740" cy="1102644"/>
          </a:xfrm>
        </p:spPr>
        <p:txBody>
          <a:bodyPr>
            <a:normAutofit/>
          </a:bodyPr>
          <a:lstStyle>
            <a:lvl1pPr algn="ctr">
              <a:defRPr sz="1100"/>
            </a:lvl1pPr>
          </a:lstStyle>
          <a:p>
            <a:pPr lvl="0"/>
            <a:r>
              <a:rPr lang="en-US" dirty="0"/>
              <a:t>Click to edit Master text styles</a:t>
            </a:r>
          </a:p>
        </p:txBody>
      </p:sp>
      <p:sp>
        <p:nvSpPr>
          <p:cNvPr id="40" name="Text Placeholder 4"/>
          <p:cNvSpPr>
            <a:spLocks noGrp="1"/>
          </p:cNvSpPr>
          <p:nvPr>
            <p:ph type="body" sz="quarter" idx="23" hasCustomPrompt="1"/>
          </p:nvPr>
        </p:nvSpPr>
        <p:spPr>
          <a:xfrm>
            <a:off x="225320" y="4993754"/>
            <a:ext cx="2414746" cy="520641"/>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1" name="Text Placeholder 2"/>
          <p:cNvSpPr>
            <a:spLocks noGrp="1"/>
          </p:cNvSpPr>
          <p:nvPr>
            <p:ph type="body" sz="quarter" idx="24"/>
          </p:nvPr>
        </p:nvSpPr>
        <p:spPr>
          <a:xfrm>
            <a:off x="221824" y="5514394"/>
            <a:ext cx="2421740" cy="1102644"/>
          </a:xfrm>
        </p:spPr>
        <p:txBody>
          <a:bodyPr>
            <a:normAutofit/>
          </a:bodyPr>
          <a:lstStyle>
            <a:lvl1pPr algn="ctr">
              <a:defRPr sz="1100"/>
            </a:lvl1pPr>
          </a:lstStyle>
          <a:p>
            <a:pPr lvl="0"/>
            <a:r>
              <a:rPr lang="en-US" dirty="0"/>
              <a:t>Click to edit Master text styles</a:t>
            </a:r>
          </a:p>
        </p:txBody>
      </p:sp>
      <p:sp>
        <p:nvSpPr>
          <p:cNvPr id="42" name="Text Placeholder 4"/>
          <p:cNvSpPr>
            <a:spLocks noGrp="1"/>
          </p:cNvSpPr>
          <p:nvPr>
            <p:ph type="body" sz="quarter" idx="25" hasCustomPrompt="1"/>
          </p:nvPr>
        </p:nvSpPr>
        <p:spPr>
          <a:xfrm>
            <a:off x="2827772" y="4993754"/>
            <a:ext cx="2414746" cy="520641"/>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3" name="Text Placeholder 2"/>
          <p:cNvSpPr>
            <a:spLocks noGrp="1"/>
          </p:cNvSpPr>
          <p:nvPr>
            <p:ph type="body" sz="quarter" idx="26"/>
          </p:nvPr>
        </p:nvSpPr>
        <p:spPr>
          <a:xfrm>
            <a:off x="2824274" y="5514394"/>
            <a:ext cx="2421740" cy="1102644"/>
          </a:xfrm>
        </p:spPr>
        <p:txBody>
          <a:bodyPr>
            <a:normAutofit/>
          </a:bodyPr>
          <a:lstStyle>
            <a:lvl1pPr algn="ctr">
              <a:defRPr sz="1100"/>
            </a:lvl1pPr>
          </a:lstStyle>
          <a:p>
            <a:pPr lvl="0"/>
            <a:r>
              <a:rPr lang="en-US" dirty="0"/>
              <a:t>Click to edit Master text styles</a:t>
            </a:r>
          </a:p>
        </p:txBody>
      </p:sp>
      <p:sp>
        <p:nvSpPr>
          <p:cNvPr id="23" name="Text Placeholder 1"/>
          <p:cNvSpPr>
            <a:spLocks noGrp="1"/>
          </p:cNvSpPr>
          <p:nvPr>
            <p:ph type="body" sz="quarter" idx="29" hasCustomPrompt="1"/>
          </p:nvPr>
        </p:nvSpPr>
        <p:spPr>
          <a:xfrm>
            <a:off x="5566336" y="486982"/>
            <a:ext cx="3228696" cy="5909156"/>
          </a:xfrm>
          <a:prstGeom prst="round1Rect">
            <a:avLst>
              <a:gd name="adj" fmla="val 6879"/>
            </a:avLst>
          </a:prstGeom>
          <a:ln w="19050" cmpd="sng">
            <a:solidFill>
              <a:srgbClr val="FFFFFF"/>
            </a:solidFill>
          </a:ln>
        </p:spPr>
        <p:txBody>
          <a:bodyPr/>
          <a:lstStyle/>
          <a:p>
            <a:r>
              <a:rPr lang="en-US" dirty="0"/>
              <a:t> </a:t>
            </a:r>
          </a:p>
        </p:txBody>
      </p:sp>
    </p:spTree>
    <p:extLst>
      <p:ext uri="{BB962C8B-B14F-4D97-AF65-F5344CB8AC3E}">
        <p14:creationId xmlns:p14="http://schemas.microsoft.com/office/powerpoint/2010/main" val="409941565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15" name="Text Placeholder 20"/>
          <p:cNvSpPr>
            <a:spLocks noGrp="1"/>
          </p:cNvSpPr>
          <p:nvPr>
            <p:ph type="body" sz="quarter" idx="29" hasCustomPrompt="1"/>
          </p:nvPr>
        </p:nvSpPr>
        <p:spPr>
          <a:xfrm>
            <a:off x="11" y="3608121"/>
            <a:ext cx="9143999" cy="3249897"/>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1" name="Text Placeholder 20"/>
          <p:cNvSpPr>
            <a:spLocks noGrp="1"/>
          </p:cNvSpPr>
          <p:nvPr>
            <p:ph type="body" sz="quarter" idx="30" hasCustomPrompt="1"/>
          </p:nvPr>
        </p:nvSpPr>
        <p:spPr>
          <a:xfrm>
            <a:off x="4205831" y="2979365"/>
            <a:ext cx="1005840" cy="100584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19" name="Picture Placeholder 11"/>
          <p:cNvSpPr>
            <a:spLocks noGrp="1"/>
          </p:cNvSpPr>
          <p:nvPr>
            <p:ph type="pic" sz="quarter" idx="15"/>
          </p:nvPr>
        </p:nvSpPr>
        <p:spPr>
          <a:xfrm>
            <a:off x="173269" y="278905"/>
            <a:ext cx="3524053" cy="6335059"/>
          </a:xfrm>
          <a:prstGeom prst="round1Rect">
            <a:avLst>
              <a:gd name="adj" fmla="val 8784"/>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20" name="Round Single Corner Rectangle 19"/>
          <p:cNvSpPr/>
          <p:nvPr userDrawn="1"/>
        </p:nvSpPr>
        <p:spPr>
          <a:xfrm>
            <a:off x="351693" y="480831"/>
            <a:ext cx="3157736" cy="5836615"/>
          </a:xfrm>
          <a:prstGeom prst="round1Rect">
            <a:avLst>
              <a:gd name="adj" fmla="val 7619"/>
            </a:avLst>
          </a:prstGeom>
          <a:noFill/>
          <a:ln w="190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lIns="91366" tIns="45683" rIns="91366" bIns="45683" rtlCol="0" anchor="ctr"/>
          <a:lstStyle/>
          <a:p>
            <a:pPr algn="ctr" defTabSz="456841"/>
            <a:endParaRPr lang="en-US" dirty="0">
              <a:solidFill>
                <a:prstClr val="white"/>
              </a:solidFill>
            </a:endParaRPr>
          </a:p>
        </p:txBody>
      </p:sp>
      <p:sp>
        <p:nvSpPr>
          <p:cNvPr id="18" name="Title 1"/>
          <p:cNvSpPr>
            <a:spLocks noGrp="1"/>
          </p:cNvSpPr>
          <p:nvPr>
            <p:ph type="ctrTitle"/>
          </p:nvPr>
        </p:nvSpPr>
        <p:spPr>
          <a:xfrm>
            <a:off x="3829909" y="992338"/>
            <a:ext cx="5108938" cy="1638843"/>
          </a:xfrm>
        </p:spPr>
        <p:txBody>
          <a:bodyPr/>
          <a:lstStyle>
            <a:lvl1pPr>
              <a:defRPr>
                <a:solidFill>
                  <a:schemeClr val="accent4"/>
                </a:solidFill>
              </a:defRPr>
            </a:lvl1pPr>
          </a:lstStyle>
          <a:p>
            <a:r>
              <a:rPr lang="en-US" dirty="0"/>
              <a:t>Click to edit Master title style</a:t>
            </a:r>
          </a:p>
        </p:txBody>
      </p:sp>
      <p:sp>
        <p:nvSpPr>
          <p:cNvPr id="41" name="Text Placeholder 4"/>
          <p:cNvSpPr>
            <a:spLocks noGrp="1"/>
          </p:cNvSpPr>
          <p:nvPr>
            <p:ph type="body" sz="quarter" idx="23" hasCustomPrompt="1"/>
          </p:nvPr>
        </p:nvSpPr>
        <p:spPr>
          <a:xfrm>
            <a:off x="3888479" y="4316592"/>
            <a:ext cx="1640544"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3886103" y="5156409"/>
            <a:ext cx="1645296" cy="1533683"/>
          </a:xfrm>
        </p:spPr>
        <p:txBody>
          <a:bodyPr>
            <a:normAutofit/>
          </a:bodyPr>
          <a:lstStyle>
            <a:lvl1pPr algn="ctr">
              <a:defRPr sz="1100"/>
            </a:lvl1pPr>
          </a:lstStyle>
          <a:p>
            <a:pPr lvl="0"/>
            <a:r>
              <a:rPr lang="en-US" dirty="0"/>
              <a:t>Click to edit Master text styles</a:t>
            </a:r>
          </a:p>
        </p:txBody>
      </p:sp>
      <p:sp>
        <p:nvSpPr>
          <p:cNvPr id="43" name="Text Placeholder 4"/>
          <p:cNvSpPr>
            <a:spLocks noGrp="1"/>
          </p:cNvSpPr>
          <p:nvPr>
            <p:ph type="body" sz="quarter" idx="25" hasCustomPrompt="1"/>
          </p:nvPr>
        </p:nvSpPr>
        <p:spPr>
          <a:xfrm>
            <a:off x="5648961" y="4316592"/>
            <a:ext cx="1640544"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4" name="Text Placeholder 2"/>
          <p:cNvSpPr>
            <a:spLocks noGrp="1"/>
          </p:cNvSpPr>
          <p:nvPr>
            <p:ph type="body" sz="quarter" idx="26"/>
          </p:nvPr>
        </p:nvSpPr>
        <p:spPr>
          <a:xfrm>
            <a:off x="5646585" y="5156409"/>
            <a:ext cx="1645296" cy="1533683"/>
          </a:xfrm>
        </p:spPr>
        <p:txBody>
          <a:bodyPr>
            <a:normAutofit/>
          </a:bodyPr>
          <a:lstStyle>
            <a:lvl1pPr algn="ctr">
              <a:defRPr sz="1100"/>
            </a:lvl1pPr>
          </a:lstStyle>
          <a:p>
            <a:pPr lvl="0"/>
            <a:r>
              <a:rPr lang="en-US" dirty="0"/>
              <a:t>Click to edit Master text styles</a:t>
            </a:r>
          </a:p>
        </p:txBody>
      </p:sp>
      <p:sp>
        <p:nvSpPr>
          <p:cNvPr id="45" name="Text Placeholder 4"/>
          <p:cNvSpPr>
            <a:spLocks noGrp="1"/>
          </p:cNvSpPr>
          <p:nvPr>
            <p:ph type="body" sz="quarter" idx="27" hasCustomPrompt="1"/>
          </p:nvPr>
        </p:nvSpPr>
        <p:spPr>
          <a:xfrm>
            <a:off x="7368622" y="4316592"/>
            <a:ext cx="1640544"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6" name="Text Placeholder 2"/>
          <p:cNvSpPr>
            <a:spLocks noGrp="1"/>
          </p:cNvSpPr>
          <p:nvPr>
            <p:ph type="body" sz="quarter" idx="28"/>
          </p:nvPr>
        </p:nvSpPr>
        <p:spPr>
          <a:xfrm>
            <a:off x="7365125" y="5156409"/>
            <a:ext cx="1645296" cy="1533683"/>
          </a:xfrm>
        </p:spPr>
        <p:txBody>
          <a:bodyPr>
            <a:normAutofit/>
          </a:bodyPr>
          <a:lstStyle>
            <a:lvl1pPr algn="ctr">
              <a:defRPr sz="1100"/>
            </a:lvl1pPr>
          </a:lstStyle>
          <a:p>
            <a:pPr lvl="0"/>
            <a:r>
              <a:rPr lang="en-US" dirty="0"/>
              <a:t>Click to edit Master text styles</a:t>
            </a:r>
          </a:p>
        </p:txBody>
      </p:sp>
      <p:sp>
        <p:nvSpPr>
          <p:cNvPr id="16" name="Text Placeholder 20"/>
          <p:cNvSpPr>
            <a:spLocks noGrp="1"/>
          </p:cNvSpPr>
          <p:nvPr>
            <p:ph type="body" sz="quarter" idx="31" hasCustomPrompt="1"/>
          </p:nvPr>
        </p:nvSpPr>
        <p:spPr>
          <a:xfrm>
            <a:off x="5966313" y="2979365"/>
            <a:ext cx="1005840" cy="100584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17" name="Text Placeholder 20"/>
          <p:cNvSpPr>
            <a:spLocks noGrp="1"/>
          </p:cNvSpPr>
          <p:nvPr>
            <p:ph type="body" sz="quarter" idx="32" hasCustomPrompt="1"/>
          </p:nvPr>
        </p:nvSpPr>
        <p:spPr>
          <a:xfrm>
            <a:off x="7685974" y="2979365"/>
            <a:ext cx="1005840" cy="100584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Tree>
    <p:extLst>
      <p:ext uri="{BB962C8B-B14F-4D97-AF65-F5344CB8AC3E}">
        <p14:creationId xmlns:p14="http://schemas.microsoft.com/office/powerpoint/2010/main" val="197783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fade">
                                      <p:cBhvr>
                                        <p:cTn id="7" dur="500"/>
                                        <p:tgtEl>
                                          <p:spTgt spid="21">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animEffect transition="in" filter="fade">
                                      <p:cBhvr>
                                        <p:cTn id="11" dur="500"/>
                                        <p:tgtEl>
                                          <p:spTgt spid="21">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6">
                                            <p:bg/>
                                          </p:spTgt>
                                        </p:tgtEl>
                                        <p:attrNameLst>
                                          <p:attrName>style.visibility</p:attrName>
                                        </p:attrNameLst>
                                      </p:cBhvr>
                                      <p:to>
                                        <p:strVal val="visible"/>
                                      </p:to>
                                    </p:set>
                                    <p:animEffect transition="in" filter="fade">
                                      <p:cBhvr>
                                        <p:cTn id="15" dur="500"/>
                                        <p:tgtEl>
                                          <p:spTgt spid="16">
                                            <p:bg/>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animEffect transition="in" filter="fade">
                                      <p:cBhvr>
                                        <p:cTn id="19" dur="500"/>
                                        <p:tgtEl>
                                          <p:spTgt spid="16">
                                            <p:txEl>
                                              <p:pRg st="0" end="0"/>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7">
                                            <p:bg/>
                                          </p:spTgt>
                                        </p:tgtEl>
                                        <p:attrNameLst>
                                          <p:attrName>style.visibility</p:attrName>
                                        </p:attrNameLst>
                                      </p:cBhvr>
                                      <p:to>
                                        <p:strVal val="visible"/>
                                      </p:to>
                                    </p:set>
                                    <p:animEffect transition="in" filter="fade">
                                      <p:cBhvr>
                                        <p:cTn id="23" dur="500"/>
                                        <p:tgtEl>
                                          <p:spTgt spid="17">
                                            <p:bg/>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fade">
                                      <p:cBhvr>
                                        <p:cTn id="27"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animBg="1">
        <p:tmplLst>
          <p:tmpl>
            <p:tnLst>
              <p:par>
                <p:cTn presetID="10" presetClass="entr" presetSubtype="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16" grpId="0" build="p" animBg="1">
        <p:tmplLst>
          <p:tmpl>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7" grpId="0" build="p" animBg="1">
        <p:tmplLst>
          <p:tmpl>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5_Title Slide">
    <p:spTree>
      <p:nvGrpSpPr>
        <p:cNvPr id="1" name=""/>
        <p:cNvGrpSpPr/>
        <p:nvPr/>
      </p:nvGrpSpPr>
      <p:grpSpPr>
        <a:xfrm>
          <a:off x="0" y="0"/>
          <a:ext cx="0" cy="0"/>
          <a:chOff x="0" y="0"/>
          <a:chExt cx="0" cy="0"/>
        </a:xfrm>
      </p:grpSpPr>
      <p:sp>
        <p:nvSpPr>
          <p:cNvPr id="35" name="Text Placeholder 20"/>
          <p:cNvSpPr>
            <a:spLocks noGrp="1"/>
          </p:cNvSpPr>
          <p:nvPr>
            <p:ph type="body" sz="quarter" idx="39" hasCustomPrompt="1"/>
          </p:nvPr>
        </p:nvSpPr>
        <p:spPr>
          <a:xfrm>
            <a:off x="11" y="3461784"/>
            <a:ext cx="9143999" cy="3396216"/>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41" name="Text Placeholder 4"/>
          <p:cNvSpPr>
            <a:spLocks noGrp="1"/>
          </p:cNvSpPr>
          <p:nvPr>
            <p:ph type="body" sz="quarter" idx="23" hasCustomPrompt="1"/>
          </p:nvPr>
        </p:nvSpPr>
        <p:spPr>
          <a:xfrm>
            <a:off x="336384" y="4316592"/>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333579" y="5156409"/>
            <a:ext cx="1941559" cy="1533683"/>
          </a:xfrm>
        </p:spPr>
        <p:txBody>
          <a:bodyPr>
            <a:normAutofit/>
          </a:bodyPr>
          <a:lstStyle>
            <a:lvl1pPr algn="ctr">
              <a:defRPr sz="1100"/>
            </a:lvl1pPr>
          </a:lstStyle>
          <a:p>
            <a:pPr lvl="0"/>
            <a:r>
              <a:rPr lang="en-US" dirty="0"/>
              <a:t>Click to edit Master text styles</a:t>
            </a:r>
          </a:p>
        </p:txBody>
      </p:sp>
      <p:sp>
        <p:nvSpPr>
          <p:cNvPr id="21" name="Subtitle 2"/>
          <p:cNvSpPr>
            <a:spLocks noGrp="1"/>
          </p:cNvSpPr>
          <p:nvPr>
            <p:ph type="subTitle" idx="1"/>
          </p:nvPr>
        </p:nvSpPr>
        <p:spPr>
          <a:xfrm>
            <a:off x="457203" y="1262998"/>
            <a:ext cx="8229600" cy="1240548"/>
          </a:xfrm>
        </p:spPr>
        <p:txBody>
          <a:bodyPr>
            <a:normAutofit/>
          </a:bodyPr>
          <a:lstStyle>
            <a:lvl1pPr marL="0" indent="0" algn="ctr">
              <a:buNone/>
              <a:defRPr sz="1200">
                <a:solidFill>
                  <a:schemeClr val="tx1">
                    <a:tint val="75000"/>
                  </a:schemeClr>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sp>
        <p:nvSpPr>
          <p:cNvPr id="26" name="Text Placeholder 4"/>
          <p:cNvSpPr>
            <a:spLocks noGrp="1"/>
          </p:cNvSpPr>
          <p:nvPr>
            <p:ph type="body" sz="quarter" idx="29" hasCustomPrompt="1"/>
          </p:nvPr>
        </p:nvSpPr>
        <p:spPr>
          <a:xfrm>
            <a:off x="2478704" y="4310586"/>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7" name="Text Placeholder 2"/>
          <p:cNvSpPr>
            <a:spLocks noGrp="1"/>
          </p:cNvSpPr>
          <p:nvPr>
            <p:ph type="body" sz="quarter" idx="30"/>
          </p:nvPr>
        </p:nvSpPr>
        <p:spPr>
          <a:xfrm>
            <a:off x="2478704" y="5150398"/>
            <a:ext cx="1938061" cy="1533683"/>
          </a:xfrm>
        </p:spPr>
        <p:txBody>
          <a:bodyPr>
            <a:normAutofit/>
          </a:bodyPr>
          <a:lstStyle>
            <a:lvl1pPr algn="ctr">
              <a:defRPr sz="1100"/>
            </a:lvl1pPr>
          </a:lstStyle>
          <a:p>
            <a:pPr lvl="0"/>
            <a:r>
              <a:rPr lang="en-US" dirty="0"/>
              <a:t>Click to edit Master text styles</a:t>
            </a:r>
          </a:p>
        </p:txBody>
      </p:sp>
      <p:sp>
        <p:nvSpPr>
          <p:cNvPr id="28" name="Text Placeholder 4"/>
          <p:cNvSpPr>
            <a:spLocks noGrp="1"/>
          </p:cNvSpPr>
          <p:nvPr>
            <p:ph type="body" sz="quarter" idx="31" hasCustomPrompt="1"/>
          </p:nvPr>
        </p:nvSpPr>
        <p:spPr>
          <a:xfrm>
            <a:off x="4631573" y="4316592"/>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9" name="Text Placeholder 2"/>
          <p:cNvSpPr>
            <a:spLocks noGrp="1"/>
          </p:cNvSpPr>
          <p:nvPr>
            <p:ph type="body" sz="quarter" idx="32"/>
          </p:nvPr>
        </p:nvSpPr>
        <p:spPr>
          <a:xfrm>
            <a:off x="4631575" y="5156409"/>
            <a:ext cx="1938061" cy="1533683"/>
          </a:xfrm>
        </p:spPr>
        <p:txBody>
          <a:bodyPr>
            <a:normAutofit/>
          </a:bodyPr>
          <a:lstStyle>
            <a:lvl1pPr algn="ctr">
              <a:defRPr sz="1100"/>
            </a:lvl1pPr>
          </a:lstStyle>
          <a:p>
            <a:pPr lvl="0"/>
            <a:r>
              <a:rPr lang="en-US" dirty="0"/>
              <a:t>Click to edit Master text styles</a:t>
            </a:r>
          </a:p>
        </p:txBody>
      </p:sp>
      <p:sp>
        <p:nvSpPr>
          <p:cNvPr id="30" name="Text Placeholder 4"/>
          <p:cNvSpPr>
            <a:spLocks noGrp="1"/>
          </p:cNvSpPr>
          <p:nvPr>
            <p:ph type="body" sz="quarter" idx="33" hasCustomPrompt="1"/>
          </p:nvPr>
        </p:nvSpPr>
        <p:spPr>
          <a:xfrm>
            <a:off x="6771217" y="4299159"/>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1" name="Text Placeholder 2"/>
          <p:cNvSpPr>
            <a:spLocks noGrp="1"/>
          </p:cNvSpPr>
          <p:nvPr>
            <p:ph type="body" sz="quarter" idx="34"/>
          </p:nvPr>
        </p:nvSpPr>
        <p:spPr>
          <a:xfrm>
            <a:off x="6771220" y="5138976"/>
            <a:ext cx="1938061" cy="1533683"/>
          </a:xfrm>
        </p:spPr>
        <p:txBody>
          <a:bodyPr>
            <a:normAutofit/>
          </a:bodyPr>
          <a:lstStyle>
            <a:lvl1pPr algn="ctr">
              <a:defRPr sz="1100"/>
            </a:lvl1pPr>
          </a:lstStyle>
          <a:p>
            <a:pPr lvl="0"/>
            <a:r>
              <a:rPr lang="en-US" dirty="0"/>
              <a:t>Click to edit Master text styles</a:t>
            </a:r>
          </a:p>
        </p:txBody>
      </p:sp>
      <p:cxnSp>
        <p:nvCxnSpPr>
          <p:cNvPr id="18" name="Straight Connector 17"/>
          <p:cNvCxnSpPr/>
          <p:nvPr userDrawn="1"/>
        </p:nvCxnSpPr>
        <p:spPr>
          <a:xfrm>
            <a:off x="4138609" y="965893"/>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19" name="Text Placeholder 37"/>
          <p:cNvSpPr>
            <a:spLocks noGrp="1"/>
          </p:cNvSpPr>
          <p:nvPr>
            <p:ph type="body" sz="quarter" idx="27"/>
          </p:nvPr>
        </p:nvSpPr>
        <p:spPr>
          <a:xfrm>
            <a:off x="457200" y="266440"/>
            <a:ext cx="8235950" cy="702281"/>
          </a:xfrm>
        </p:spPr>
        <p:txBody>
          <a:bodyPr>
            <a:normAutofit/>
          </a:bodyPr>
          <a:lstStyle>
            <a:lvl1pPr algn="ctr">
              <a:defRPr sz="2000">
                <a:solidFill>
                  <a:srgbClr val="464749"/>
                </a:solidFill>
              </a:defRPr>
            </a:lvl1pPr>
          </a:lstStyle>
          <a:p>
            <a:pPr lvl="0"/>
            <a:endParaRPr lang="en-US" dirty="0"/>
          </a:p>
        </p:txBody>
      </p:sp>
      <p:sp>
        <p:nvSpPr>
          <p:cNvPr id="22" name="Text Placeholder 20"/>
          <p:cNvSpPr>
            <a:spLocks noGrp="1"/>
          </p:cNvSpPr>
          <p:nvPr>
            <p:ph type="body" sz="quarter" idx="40" hasCustomPrompt="1"/>
          </p:nvPr>
        </p:nvSpPr>
        <p:spPr>
          <a:xfrm>
            <a:off x="755717" y="2979363"/>
            <a:ext cx="1097280" cy="109728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3" name="Text Placeholder 20"/>
          <p:cNvSpPr>
            <a:spLocks noGrp="1"/>
          </p:cNvSpPr>
          <p:nvPr>
            <p:ph type="body" sz="quarter" idx="41" hasCustomPrompt="1"/>
          </p:nvPr>
        </p:nvSpPr>
        <p:spPr>
          <a:xfrm>
            <a:off x="2898039" y="2979363"/>
            <a:ext cx="1097280" cy="109728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4" name="Text Placeholder 20"/>
          <p:cNvSpPr>
            <a:spLocks noGrp="1"/>
          </p:cNvSpPr>
          <p:nvPr>
            <p:ph type="body" sz="quarter" idx="42" hasCustomPrompt="1"/>
          </p:nvPr>
        </p:nvSpPr>
        <p:spPr>
          <a:xfrm>
            <a:off x="5050908" y="2979363"/>
            <a:ext cx="1097280" cy="109728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5" name="Text Placeholder 20"/>
          <p:cNvSpPr>
            <a:spLocks noGrp="1"/>
          </p:cNvSpPr>
          <p:nvPr>
            <p:ph type="body" sz="quarter" idx="43" hasCustomPrompt="1"/>
          </p:nvPr>
        </p:nvSpPr>
        <p:spPr>
          <a:xfrm>
            <a:off x="7190553" y="2979363"/>
            <a:ext cx="1097280" cy="1097280"/>
          </a:xfrm>
          <a:prstGeom prst="ellipse">
            <a:avLst/>
          </a:prstGeom>
          <a:solidFill>
            <a:schemeClr val="tx2"/>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Tree>
    <p:extLst>
      <p:ext uri="{BB962C8B-B14F-4D97-AF65-F5344CB8AC3E}">
        <p14:creationId xmlns:p14="http://schemas.microsoft.com/office/powerpoint/2010/main" val="4018749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bg/>
                                          </p:spTgt>
                                        </p:tgtEl>
                                        <p:attrNameLst>
                                          <p:attrName>style.visibility</p:attrName>
                                        </p:attrNameLst>
                                      </p:cBhvr>
                                      <p:to>
                                        <p:strVal val="visible"/>
                                      </p:to>
                                    </p:set>
                                    <p:animEffect transition="in" filter="fade">
                                      <p:cBhvr>
                                        <p:cTn id="7" dur="500"/>
                                        <p:tgtEl>
                                          <p:spTgt spid="22">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animEffect transition="in" filter="fade">
                                      <p:cBhvr>
                                        <p:cTn id="11" dur="500"/>
                                        <p:tgtEl>
                                          <p:spTgt spid="22">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3">
                                            <p:bg/>
                                          </p:spTgt>
                                        </p:tgtEl>
                                        <p:attrNameLst>
                                          <p:attrName>style.visibility</p:attrName>
                                        </p:attrNameLst>
                                      </p:cBhvr>
                                      <p:to>
                                        <p:strVal val="visible"/>
                                      </p:to>
                                    </p:set>
                                    <p:animEffect transition="in" filter="fade">
                                      <p:cBhvr>
                                        <p:cTn id="15" dur="500"/>
                                        <p:tgtEl>
                                          <p:spTgt spid="23">
                                            <p:bg/>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3">
                                            <p:txEl>
                                              <p:pRg st="0" end="0"/>
                                            </p:txEl>
                                          </p:spTgt>
                                        </p:tgtEl>
                                        <p:attrNameLst>
                                          <p:attrName>style.visibility</p:attrName>
                                        </p:attrNameLst>
                                      </p:cBhvr>
                                      <p:to>
                                        <p:strVal val="visible"/>
                                      </p:to>
                                    </p:set>
                                    <p:animEffect transition="in" filter="fade">
                                      <p:cBhvr>
                                        <p:cTn id="19" dur="500"/>
                                        <p:tgtEl>
                                          <p:spTgt spid="23">
                                            <p:txEl>
                                              <p:pRg st="0" end="0"/>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4">
                                            <p:bg/>
                                          </p:spTgt>
                                        </p:tgtEl>
                                        <p:attrNameLst>
                                          <p:attrName>style.visibility</p:attrName>
                                        </p:attrNameLst>
                                      </p:cBhvr>
                                      <p:to>
                                        <p:strVal val="visible"/>
                                      </p:to>
                                    </p:set>
                                    <p:animEffect transition="in" filter="fade">
                                      <p:cBhvr>
                                        <p:cTn id="23" dur="500"/>
                                        <p:tgtEl>
                                          <p:spTgt spid="24">
                                            <p:bg/>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4">
                                            <p:txEl>
                                              <p:pRg st="0" end="0"/>
                                            </p:txEl>
                                          </p:spTgt>
                                        </p:tgtEl>
                                        <p:attrNameLst>
                                          <p:attrName>style.visibility</p:attrName>
                                        </p:attrNameLst>
                                      </p:cBhvr>
                                      <p:to>
                                        <p:strVal val="visible"/>
                                      </p:to>
                                    </p:set>
                                    <p:animEffect transition="in" filter="fade">
                                      <p:cBhvr>
                                        <p:cTn id="27" dur="500"/>
                                        <p:tgtEl>
                                          <p:spTgt spid="24">
                                            <p:txEl>
                                              <p:pRg st="0" end="0"/>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5">
                                            <p:bg/>
                                          </p:spTgt>
                                        </p:tgtEl>
                                        <p:attrNameLst>
                                          <p:attrName>style.visibility</p:attrName>
                                        </p:attrNameLst>
                                      </p:cBhvr>
                                      <p:to>
                                        <p:strVal val="visible"/>
                                      </p:to>
                                    </p:set>
                                    <p:animEffect transition="in" filter="fade">
                                      <p:cBhvr>
                                        <p:cTn id="31" dur="500"/>
                                        <p:tgtEl>
                                          <p:spTgt spid="25">
                                            <p:bg/>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5">
                                            <p:txEl>
                                              <p:pRg st="0" end="0"/>
                                            </p:txEl>
                                          </p:spTgt>
                                        </p:tgtEl>
                                        <p:attrNameLst>
                                          <p:attrName>style.visibility</p:attrName>
                                        </p:attrNameLst>
                                      </p:cBhvr>
                                      <p:to>
                                        <p:strVal val="visible"/>
                                      </p:to>
                                    </p:set>
                                    <p:animEffect transition="in" filter="fade">
                                      <p:cBhvr>
                                        <p:cTn id="35" dur="5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animBg="1">
        <p:tmplLst>
          <p:tmpl>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build="p" animBg="1">
        <p:tmplLst>
          <p:tmpl>
            <p:tnLst>
              <p:par>
                <p:cTn presetID="10"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build="p" animBg="1">
        <p:tmplLst>
          <p:tmpl>
            <p:tnLst>
              <p:par>
                <p:cTn presetID="10" presetClass="entr" presetSubtype="0"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P spid="25" grpId="0" build="p" animBg="1">
        <p:tmplLst>
          <p:tmpl>
            <p:tnLst>
              <p:par>
                <p:cTn presetID="10" presetClass="entr" presetSubtype="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Lst>
      </p:bldP>
    </p:bld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16_Title Slide">
    <p:spTree>
      <p:nvGrpSpPr>
        <p:cNvPr id="1" name=""/>
        <p:cNvGrpSpPr/>
        <p:nvPr/>
      </p:nvGrpSpPr>
      <p:grpSpPr>
        <a:xfrm>
          <a:off x="0" y="0"/>
          <a:ext cx="0" cy="0"/>
          <a:chOff x="0" y="0"/>
          <a:chExt cx="0" cy="0"/>
        </a:xfrm>
      </p:grpSpPr>
      <p:sp>
        <p:nvSpPr>
          <p:cNvPr id="8" name="Text Placeholder 20"/>
          <p:cNvSpPr>
            <a:spLocks noGrp="1"/>
          </p:cNvSpPr>
          <p:nvPr>
            <p:ph type="body" sz="quarter" idx="39" hasCustomPrompt="1"/>
          </p:nvPr>
        </p:nvSpPr>
        <p:spPr>
          <a:xfrm>
            <a:off x="11" y="3098800"/>
            <a:ext cx="9143999" cy="3759202"/>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1" name="Subtitle 2"/>
          <p:cNvSpPr>
            <a:spLocks noGrp="1"/>
          </p:cNvSpPr>
          <p:nvPr>
            <p:ph type="subTitle" idx="1"/>
          </p:nvPr>
        </p:nvSpPr>
        <p:spPr>
          <a:xfrm>
            <a:off x="450850" y="4659208"/>
            <a:ext cx="8229600" cy="1240548"/>
          </a:xfrm>
        </p:spPr>
        <p:txBody>
          <a:bodyPr>
            <a:normAutofit/>
          </a:bodyPr>
          <a:lstStyle>
            <a:lvl1pPr marL="0" indent="0" algn="ctr">
              <a:buNone/>
              <a:defRPr sz="1200">
                <a:solidFill>
                  <a:schemeClr val="bg1"/>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cxnSp>
        <p:nvCxnSpPr>
          <p:cNvPr id="18" name="Straight Connector 17"/>
          <p:cNvCxnSpPr/>
          <p:nvPr userDrawn="1"/>
        </p:nvCxnSpPr>
        <p:spPr>
          <a:xfrm>
            <a:off x="4132259" y="4362104"/>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19" name="Text Placeholder 37"/>
          <p:cNvSpPr>
            <a:spLocks noGrp="1"/>
          </p:cNvSpPr>
          <p:nvPr>
            <p:ph type="body" sz="quarter" idx="27"/>
          </p:nvPr>
        </p:nvSpPr>
        <p:spPr>
          <a:xfrm>
            <a:off x="450851" y="3662649"/>
            <a:ext cx="8235950" cy="702281"/>
          </a:xfrm>
        </p:spPr>
        <p:txBody>
          <a:bodyPr>
            <a:normAutofit/>
          </a:bodyPr>
          <a:lstStyle>
            <a:lvl1pPr algn="ctr">
              <a:defRPr sz="2000">
                <a:solidFill>
                  <a:schemeClr val="bg1"/>
                </a:solidFill>
              </a:defRPr>
            </a:lvl1pPr>
          </a:lstStyle>
          <a:p>
            <a:pPr lvl="0"/>
            <a:endParaRPr lang="en-US" dirty="0"/>
          </a:p>
        </p:txBody>
      </p:sp>
      <p:pic>
        <p:nvPicPr>
          <p:cNvPr id="32" name="Picture 31" descr="shutterstock_358521821.jp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165101"/>
            <a:ext cx="9144000" cy="3153888"/>
          </a:xfrm>
          <a:prstGeom prst="rect">
            <a:avLst/>
          </a:prstGeom>
        </p:spPr>
      </p:pic>
    </p:spTree>
    <p:extLst>
      <p:ext uri="{BB962C8B-B14F-4D97-AF65-F5344CB8AC3E}">
        <p14:creationId xmlns:p14="http://schemas.microsoft.com/office/powerpoint/2010/main" val="166855486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18_Title Slide">
    <p:spTree>
      <p:nvGrpSpPr>
        <p:cNvPr id="1" name=""/>
        <p:cNvGrpSpPr/>
        <p:nvPr/>
      </p:nvGrpSpPr>
      <p:grpSpPr>
        <a:xfrm>
          <a:off x="0" y="0"/>
          <a:ext cx="0" cy="0"/>
          <a:chOff x="0" y="0"/>
          <a:chExt cx="0" cy="0"/>
        </a:xfrm>
      </p:grpSpPr>
      <p:sp>
        <p:nvSpPr>
          <p:cNvPr id="8" name="Picture Placeholder 11"/>
          <p:cNvSpPr>
            <a:spLocks noGrp="1"/>
          </p:cNvSpPr>
          <p:nvPr>
            <p:ph type="pic" sz="quarter" idx="15"/>
          </p:nvPr>
        </p:nvSpPr>
        <p:spPr>
          <a:xfrm>
            <a:off x="-7495" y="3"/>
            <a:ext cx="9151495" cy="3165939"/>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16" name="Rectangle 15"/>
          <p:cNvSpPr/>
          <p:nvPr userDrawn="1"/>
        </p:nvSpPr>
        <p:spPr>
          <a:xfrm>
            <a:off x="-7495" y="3219950"/>
            <a:ext cx="9151495" cy="363805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91366" tIns="45683" rIns="91366" bIns="45683" rtlCol="0" anchor="ctr"/>
          <a:lstStyle/>
          <a:p>
            <a:pPr algn="ctr" defTabSz="456841"/>
            <a:endParaRPr lang="en-US" dirty="0">
              <a:solidFill>
                <a:prstClr val="white"/>
              </a:solidFill>
            </a:endParaRPr>
          </a:p>
        </p:txBody>
      </p:sp>
      <p:sp>
        <p:nvSpPr>
          <p:cNvPr id="21" name="Subtitle 2"/>
          <p:cNvSpPr>
            <a:spLocks noGrp="1"/>
          </p:cNvSpPr>
          <p:nvPr>
            <p:ph type="subTitle" idx="1"/>
          </p:nvPr>
        </p:nvSpPr>
        <p:spPr>
          <a:xfrm>
            <a:off x="450850" y="5010349"/>
            <a:ext cx="8229600" cy="1240548"/>
          </a:xfrm>
        </p:spPr>
        <p:txBody>
          <a:bodyPr>
            <a:normAutofit/>
          </a:bodyPr>
          <a:lstStyle>
            <a:lvl1pPr marL="0" indent="0" algn="ctr">
              <a:buNone/>
              <a:defRPr sz="1200">
                <a:solidFill>
                  <a:schemeClr val="bg1"/>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cxnSp>
        <p:nvCxnSpPr>
          <p:cNvPr id="18" name="Straight Connector 17"/>
          <p:cNvCxnSpPr/>
          <p:nvPr userDrawn="1"/>
        </p:nvCxnSpPr>
        <p:spPr>
          <a:xfrm>
            <a:off x="4132259" y="4713245"/>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19" name="Text Placeholder 37"/>
          <p:cNvSpPr>
            <a:spLocks noGrp="1"/>
          </p:cNvSpPr>
          <p:nvPr>
            <p:ph type="body" sz="quarter" idx="27"/>
          </p:nvPr>
        </p:nvSpPr>
        <p:spPr>
          <a:xfrm>
            <a:off x="450851" y="4013791"/>
            <a:ext cx="8235950" cy="702281"/>
          </a:xfrm>
        </p:spPr>
        <p:txBody>
          <a:bodyPr>
            <a:normAutofit/>
          </a:bodyPr>
          <a:lstStyle>
            <a:lvl1pPr algn="ctr">
              <a:defRPr sz="2000">
                <a:solidFill>
                  <a:schemeClr val="bg1"/>
                </a:solidFill>
              </a:defRPr>
            </a:lvl1pPr>
          </a:lstStyle>
          <a:p>
            <a:pPr lvl="0"/>
            <a:endParaRPr lang="en-US" dirty="0"/>
          </a:p>
        </p:txBody>
      </p:sp>
      <p:sp>
        <p:nvSpPr>
          <p:cNvPr id="9" name="Text Placeholder 1"/>
          <p:cNvSpPr>
            <a:spLocks noGrp="1"/>
          </p:cNvSpPr>
          <p:nvPr>
            <p:ph type="body" sz="quarter" idx="30" hasCustomPrompt="1"/>
          </p:nvPr>
        </p:nvSpPr>
        <p:spPr>
          <a:xfrm>
            <a:off x="4127989" y="2601538"/>
            <a:ext cx="1143000" cy="1143000"/>
          </a:xfrm>
          <a:prstGeom prst="round1Rect">
            <a:avLst>
              <a:gd name="adj" fmla="val 13199"/>
            </a:avLst>
          </a:prstGeom>
          <a:solidFill>
            <a:srgbClr val="76BD45"/>
          </a:solidFill>
          <a:ln w="19050" cmpd="sng">
            <a:noFill/>
          </a:ln>
        </p:spPr>
        <p:txBody>
          <a:bodyPr/>
          <a:lstStyle/>
          <a:p>
            <a:r>
              <a:rPr lang="en-US" dirty="0"/>
              <a:t> </a:t>
            </a:r>
          </a:p>
        </p:txBody>
      </p:sp>
    </p:spTree>
    <p:extLst>
      <p:ext uri="{BB962C8B-B14F-4D97-AF65-F5344CB8AC3E}">
        <p14:creationId xmlns:p14="http://schemas.microsoft.com/office/powerpoint/2010/main" val="192810932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28_Title Slide">
    <p:spTree>
      <p:nvGrpSpPr>
        <p:cNvPr id="1" name=""/>
        <p:cNvGrpSpPr/>
        <p:nvPr/>
      </p:nvGrpSpPr>
      <p:grpSpPr>
        <a:xfrm>
          <a:off x="0" y="0"/>
          <a:ext cx="0" cy="0"/>
          <a:chOff x="0" y="0"/>
          <a:chExt cx="0" cy="0"/>
        </a:xfrm>
      </p:grpSpPr>
      <p:sp>
        <p:nvSpPr>
          <p:cNvPr id="8" name="Picture Placeholder 11"/>
          <p:cNvSpPr>
            <a:spLocks noGrp="1"/>
          </p:cNvSpPr>
          <p:nvPr>
            <p:ph type="pic" sz="quarter" idx="15"/>
          </p:nvPr>
        </p:nvSpPr>
        <p:spPr>
          <a:xfrm>
            <a:off x="-7495" y="6"/>
            <a:ext cx="9151495" cy="4885437"/>
          </a:xfrm>
          <a:prstGeom prst="round1Rect">
            <a:avLst>
              <a:gd name="adj" fmla="val 0"/>
            </a:avLst>
          </a:prstGeom>
          <a:solidFill>
            <a:schemeClr val="accent6"/>
          </a:solidFill>
        </p:spPr>
        <p:txBody>
          <a:bodyPr/>
          <a:lstStyle>
            <a:lvl1pPr>
              <a:defRPr baseline="0"/>
            </a:lvl1pPr>
          </a:lstStyle>
          <a:p>
            <a:endParaRPr lang="en-US" dirty="0"/>
          </a:p>
          <a:p>
            <a:r>
              <a:rPr lang="en-US" dirty="0"/>
              <a:t>     Insert </a:t>
            </a:r>
          </a:p>
          <a:p>
            <a:r>
              <a:rPr lang="en-US" dirty="0"/>
              <a:t>     Picture here</a:t>
            </a:r>
          </a:p>
        </p:txBody>
      </p:sp>
      <p:sp>
        <p:nvSpPr>
          <p:cNvPr id="21" name="Subtitle 2"/>
          <p:cNvSpPr>
            <a:spLocks noGrp="1"/>
          </p:cNvSpPr>
          <p:nvPr>
            <p:ph type="subTitle" idx="1" hasCustomPrompt="1"/>
          </p:nvPr>
        </p:nvSpPr>
        <p:spPr>
          <a:xfrm>
            <a:off x="453453" y="5371215"/>
            <a:ext cx="8229600" cy="1115637"/>
          </a:xfrm>
        </p:spPr>
        <p:txBody>
          <a:bodyPr>
            <a:normAutofit/>
          </a:bodyPr>
          <a:lstStyle>
            <a:lvl1pPr marL="0" indent="0" algn="ctr">
              <a:buNone/>
              <a:defRPr sz="1200">
                <a:solidFill>
                  <a:schemeClr val="bg1"/>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sz="1100" dirty="0" err="1">
                <a:solidFill>
                  <a:srgbClr val="8F9093"/>
                </a:solidFill>
              </a:rPr>
              <a:t>Lorem</a:t>
            </a:r>
            <a:r>
              <a:rPr lang="en-US" sz="1100" dirty="0">
                <a:solidFill>
                  <a:srgbClr val="8F9093"/>
                </a:solidFill>
              </a:rPr>
              <a:t> </a:t>
            </a:r>
            <a:r>
              <a:rPr lang="en-US" sz="1100" dirty="0" err="1">
                <a:solidFill>
                  <a:srgbClr val="8F9093"/>
                </a:solidFill>
              </a:rPr>
              <a:t>ipsum</a:t>
            </a:r>
            <a:r>
              <a:rPr lang="en-US" sz="1100" dirty="0">
                <a:solidFill>
                  <a:srgbClr val="8F9093"/>
                </a:solidFill>
              </a:rPr>
              <a:t> dolor sit </a:t>
            </a:r>
            <a:r>
              <a:rPr lang="en-US" sz="1100" dirty="0" err="1">
                <a:solidFill>
                  <a:srgbClr val="8F9093"/>
                </a:solidFill>
              </a:rPr>
              <a:t>amet</a:t>
            </a:r>
            <a:r>
              <a:rPr lang="en-US" sz="1100" dirty="0">
                <a:solidFill>
                  <a:srgbClr val="8F9093"/>
                </a:solidFill>
              </a:rPr>
              <a:t>, </a:t>
            </a:r>
            <a:r>
              <a:rPr lang="en-US" sz="1100" dirty="0" err="1">
                <a:solidFill>
                  <a:srgbClr val="8F9093"/>
                </a:solidFill>
              </a:rPr>
              <a:t>consectetur</a:t>
            </a:r>
            <a:r>
              <a:rPr lang="en-US" sz="1100" dirty="0">
                <a:solidFill>
                  <a:srgbClr val="8F9093"/>
                </a:solidFill>
              </a:rPr>
              <a:t> </a:t>
            </a:r>
            <a:r>
              <a:rPr lang="en-US" sz="1100" dirty="0" err="1">
                <a:solidFill>
                  <a:srgbClr val="8F9093"/>
                </a:solidFill>
              </a:rPr>
              <a:t>adipiscing</a:t>
            </a:r>
            <a:r>
              <a:rPr lang="en-US" sz="1100" dirty="0">
                <a:solidFill>
                  <a:srgbClr val="8F9093"/>
                </a:solidFill>
              </a:rPr>
              <a:t> </a:t>
            </a:r>
            <a:r>
              <a:rPr lang="en-US" sz="1100" dirty="0" err="1">
                <a:solidFill>
                  <a:srgbClr val="8F9093"/>
                </a:solidFill>
              </a:rPr>
              <a:t>elit</a:t>
            </a:r>
            <a:r>
              <a:rPr lang="en-US" sz="1100" dirty="0">
                <a:solidFill>
                  <a:srgbClr val="8F9093"/>
                </a:solidFill>
              </a:rPr>
              <a:t>. </a:t>
            </a:r>
            <a:r>
              <a:rPr lang="en-US" sz="1100" dirty="0" err="1">
                <a:solidFill>
                  <a:srgbClr val="8F9093"/>
                </a:solidFill>
              </a:rPr>
              <a:t>Suspendisse</a:t>
            </a:r>
            <a:r>
              <a:rPr lang="en-US" sz="1100" dirty="0">
                <a:solidFill>
                  <a:srgbClr val="8F9093"/>
                </a:solidFill>
              </a:rPr>
              <a:t> </a:t>
            </a:r>
            <a:r>
              <a:rPr lang="en-US" sz="1100" dirty="0" err="1">
                <a:solidFill>
                  <a:srgbClr val="8F9093"/>
                </a:solidFill>
              </a:rPr>
              <a:t>vestibulum</a:t>
            </a:r>
            <a:r>
              <a:rPr lang="en-US" sz="1100" dirty="0">
                <a:solidFill>
                  <a:srgbClr val="8F9093"/>
                </a:solidFill>
              </a:rPr>
              <a:t> </a:t>
            </a:r>
            <a:r>
              <a:rPr lang="en-US" sz="1100" dirty="0" err="1">
                <a:solidFill>
                  <a:srgbClr val="8F9093"/>
                </a:solidFill>
              </a:rPr>
              <a:t>urna</a:t>
            </a:r>
            <a:r>
              <a:rPr lang="en-US" sz="1100" dirty="0">
                <a:solidFill>
                  <a:srgbClr val="8F9093"/>
                </a:solidFill>
              </a:rPr>
              <a:t> id </a:t>
            </a:r>
            <a:r>
              <a:rPr lang="en-US" sz="1100" dirty="0" err="1">
                <a:solidFill>
                  <a:srgbClr val="8F9093"/>
                </a:solidFill>
              </a:rPr>
              <a:t>risus</a:t>
            </a:r>
            <a:r>
              <a:rPr lang="en-US" sz="1100" dirty="0">
                <a:solidFill>
                  <a:srgbClr val="8F9093"/>
                </a:solidFill>
              </a:rPr>
              <a:t> </a:t>
            </a:r>
            <a:r>
              <a:rPr lang="en-US" sz="1100" dirty="0" err="1">
                <a:solidFill>
                  <a:srgbClr val="8F9093"/>
                </a:solidFill>
              </a:rPr>
              <a:t>blandit</a:t>
            </a:r>
            <a:r>
              <a:rPr lang="en-US" sz="1100" dirty="0">
                <a:solidFill>
                  <a:srgbClr val="8F9093"/>
                </a:solidFill>
              </a:rPr>
              <a:t> </a:t>
            </a:r>
            <a:r>
              <a:rPr lang="en-US" sz="1100" dirty="0" err="1">
                <a:solidFill>
                  <a:srgbClr val="8F9093"/>
                </a:solidFill>
              </a:rPr>
              <a:t>vestibulum</a:t>
            </a:r>
            <a:r>
              <a:rPr lang="en-US" sz="1100" dirty="0">
                <a:solidFill>
                  <a:srgbClr val="8F9093"/>
                </a:solidFill>
              </a:rPr>
              <a:t>. In </a:t>
            </a:r>
            <a:r>
              <a:rPr lang="en-US" sz="1100" dirty="0" err="1">
                <a:solidFill>
                  <a:srgbClr val="8F9093"/>
                </a:solidFill>
              </a:rPr>
              <a:t>hac</a:t>
            </a:r>
            <a:r>
              <a:rPr lang="en-US" sz="1100" dirty="0">
                <a:solidFill>
                  <a:srgbClr val="8F9093"/>
                </a:solidFill>
              </a:rPr>
              <a:t> </a:t>
            </a:r>
            <a:r>
              <a:rPr lang="en-US" sz="1100" dirty="0" err="1">
                <a:solidFill>
                  <a:srgbClr val="8F9093"/>
                </a:solidFill>
              </a:rPr>
              <a:t>habitasse</a:t>
            </a:r>
            <a:r>
              <a:rPr lang="en-US" sz="1100" dirty="0">
                <a:solidFill>
                  <a:srgbClr val="8F9093"/>
                </a:solidFill>
              </a:rPr>
              <a:t> </a:t>
            </a:r>
            <a:r>
              <a:rPr lang="en-US" sz="1100" dirty="0" err="1">
                <a:solidFill>
                  <a:srgbClr val="8F9093"/>
                </a:solidFill>
              </a:rPr>
              <a:t>platea</a:t>
            </a:r>
            <a:r>
              <a:rPr lang="en-US" sz="1100" dirty="0">
                <a:solidFill>
                  <a:srgbClr val="8F9093"/>
                </a:solidFill>
              </a:rPr>
              <a:t> </a:t>
            </a:r>
            <a:r>
              <a:rPr lang="en-US" sz="1100" dirty="0" err="1">
                <a:solidFill>
                  <a:srgbClr val="8F9093"/>
                </a:solidFill>
              </a:rPr>
              <a:t>dictumst</a:t>
            </a:r>
            <a:r>
              <a:rPr lang="en-US" sz="1100" dirty="0">
                <a:solidFill>
                  <a:srgbClr val="8F9093"/>
                </a:solidFill>
              </a:rPr>
              <a:t>. Maecenas sit </a:t>
            </a:r>
            <a:r>
              <a:rPr lang="en-US" sz="1100" dirty="0" err="1">
                <a:solidFill>
                  <a:srgbClr val="8F9093"/>
                </a:solidFill>
              </a:rPr>
              <a:t>amet</a:t>
            </a:r>
            <a:r>
              <a:rPr lang="en-US" sz="1100" dirty="0">
                <a:solidFill>
                  <a:srgbClr val="8F9093"/>
                </a:solidFill>
              </a:rPr>
              <a:t> </a:t>
            </a:r>
            <a:r>
              <a:rPr lang="en-US" sz="1100" dirty="0" err="1">
                <a:solidFill>
                  <a:srgbClr val="8F9093"/>
                </a:solidFill>
              </a:rPr>
              <a:t>dignissim</a:t>
            </a:r>
            <a:r>
              <a:rPr lang="en-US" sz="1100" dirty="0">
                <a:solidFill>
                  <a:srgbClr val="8F9093"/>
                </a:solidFill>
              </a:rPr>
              <a:t> </a:t>
            </a:r>
            <a:r>
              <a:rPr lang="en-US" sz="1100" dirty="0" err="1">
                <a:solidFill>
                  <a:srgbClr val="8F9093"/>
                </a:solidFill>
              </a:rPr>
              <a:t>metus</a:t>
            </a:r>
            <a:r>
              <a:rPr lang="en-US" sz="1100" dirty="0">
                <a:solidFill>
                  <a:srgbClr val="8F9093"/>
                </a:solidFill>
              </a:rPr>
              <a:t>. </a:t>
            </a:r>
            <a:r>
              <a:rPr lang="en-US" sz="1100" dirty="0" err="1">
                <a:solidFill>
                  <a:srgbClr val="8F9093"/>
                </a:solidFill>
              </a:rPr>
              <a:t>Mauris</a:t>
            </a:r>
            <a:r>
              <a:rPr lang="en-US" sz="1100" dirty="0">
                <a:solidFill>
                  <a:srgbClr val="8F9093"/>
                </a:solidFill>
              </a:rPr>
              <a:t> </a:t>
            </a:r>
            <a:r>
              <a:rPr lang="en-US" sz="1100" dirty="0" err="1">
                <a:solidFill>
                  <a:srgbClr val="8F9093"/>
                </a:solidFill>
              </a:rPr>
              <a:t>eu</a:t>
            </a:r>
            <a:r>
              <a:rPr lang="en-US" sz="1100" dirty="0">
                <a:solidFill>
                  <a:srgbClr val="8F9093"/>
                </a:solidFill>
              </a:rPr>
              <a:t> </a:t>
            </a:r>
            <a:r>
              <a:rPr lang="en-US" sz="1100" dirty="0" err="1">
                <a:solidFill>
                  <a:srgbClr val="8F9093"/>
                </a:solidFill>
              </a:rPr>
              <a:t>libero</a:t>
            </a:r>
            <a:r>
              <a:rPr lang="en-US" sz="1100" dirty="0">
                <a:solidFill>
                  <a:srgbClr val="8F9093"/>
                </a:solidFill>
              </a:rPr>
              <a:t> sit </a:t>
            </a:r>
            <a:r>
              <a:rPr lang="en-US" sz="1100" dirty="0" err="1">
                <a:solidFill>
                  <a:srgbClr val="8F9093"/>
                </a:solidFill>
              </a:rPr>
              <a:t>amet</a:t>
            </a:r>
            <a:r>
              <a:rPr lang="en-US" sz="1100" dirty="0">
                <a:solidFill>
                  <a:srgbClr val="8F9093"/>
                </a:solidFill>
              </a:rPr>
              <a:t> </a:t>
            </a:r>
            <a:r>
              <a:rPr lang="en-US" sz="1100" dirty="0" err="1">
                <a:solidFill>
                  <a:srgbClr val="8F9093"/>
                </a:solidFill>
              </a:rPr>
              <a:t>massa</a:t>
            </a:r>
            <a:r>
              <a:rPr lang="en-US" sz="1100" dirty="0">
                <a:solidFill>
                  <a:srgbClr val="8F9093"/>
                </a:solidFill>
              </a:rPr>
              <a:t> </a:t>
            </a:r>
            <a:r>
              <a:rPr lang="en-US" sz="1100" dirty="0" err="1">
                <a:solidFill>
                  <a:srgbClr val="8F9093"/>
                </a:solidFill>
              </a:rPr>
              <a:t>tincidunt</a:t>
            </a:r>
            <a:r>
              <a:rPr lang="en-US" sz="1100" dirty="0">
                <a:solidFill>
                  <a:srgbClr val="8F9093"/>
                </a:solidFill>
              </a:rPr>
              <a:t> </a:t>
            </a:r>
            <a:r>
              <a:rPr lang="en-US" sz="1100" dirty="0" err="1">
                <a:solidFill>
                  <a:srgbClr val="8F9093"/>
                </a:solidFill>
              </a:rPr>
              <a:t>elementum</a:t>
            </a:r>
            <a:r>
              <a:rPr lang="en-US" sz="1100" dirty="0">
                <a:solidFill>
                  <a:srgbClr val="8F9093"/>
                </a:solidFill>
              </a:rPr>
              <a:t> id sit </a:t>
            </a:r>
            <a:r>
              <a:rPr lang="en-US" sz="1100" dirty="0" err="1">
                <a:solidFill>
                  <a:srgbClr val="8F9093"/>
                </a:solidFill>
              </a:rPr>
              <a:t>amet</a:t>
            </a:r>
            <a:r>
              <a:rPr lang="en-US" sz="1100" dirty="0">
                <a:solidFill>
                  <a:srgbClr val="8F9093"/>
                </a:solidFill>
              </a:rPr>
              <a:t> ante. </a:t>
            </a:r>
            <a:r>
              <a:rPr lang="en-US" sz="1100" dirty="0" err="1">
                <a:solidFill>
                  <a:srgbClr val="8F9093"/>
                </a:solidFill>
              </a:rPr>
              <a:t>Aenean</a:t>
            </a:r>
            <a:r>
              <a:rPr lang="en-US" sz="1100" dirty="0">
                <a:solidFill>
                  <a:srgbClr val="8F9093"/>
                </a:solidFill>
              </a:rPr>
              <a:t> non </a:t>
            </a:r>
            <a:r>
              <a:rPr lang="en-US" sz="1100" dirty="0" err="1">
                <a:solidFill>
                  <a:srgbClr val="8F9093"/>
                </a:solidFill>
              </a:rPr>
              <a:t>diam</a:t>
            </a:r>
            <a:r>
              <a:rPr lang="en-US" sz="1100" dirty="0">
                <a:solidFill>
                  <a:srgbClr val="8F9093"/>
                </a:solidFill>
              </a:rPr>
              <a:t> </a:t>
            </a:r>
            <a:r>
              <a:rPr lang="en-US" sz="1100" dirty="0" err="1">
                <a:solidFill>
                  <a:srgbClr val="8F9093"/>
                </a:solidFill>
              </a:rPr>
              <a:t>mollis</a:t>
            </a:r>
            <a:r>
              <a:rPr lang="en-US" sz="1100" dirty="0">
                <a:solidFill>
                  <a:srgbClr val="8F9093"/>
                </a:solidFill>
              </a:rPr>
              <a:t> </a:t>
            </a:r>
            <a:r>
              <a:rPr lang="en-US" sz="1100" dirty="0" err="1">
                <a:solidFill>
                  <a:srgbClr val="8F9093"/>
                </a:solidFill>
              </a:rPr>
              <a:t>lectus</a:t>
            </a:r>
            <a:r>
              <a:rPr lang="en-US" sz="1100" dirty="0">
                <a:solidFill>
                  <a:srgbClr val="8F9093"/>
                </a:solidFill>
              </a:rPr>
              <a:t> </a:t>
            </a:r>
            <a:r>
              <a:rPr lang="en-US" sz="1100" dirty="0" err="1">
                <a:solidFill>
                  <a:srgbClr val="8F9093"/>
                </a:solidFill>
              </a:rPr>
              <a:t>egestas</a:t>
            </a:r>
            <a:r>
              <a:rPr lang="en-US" sz="1100" dirty="0">
                <a:solidFill>
                  <a:srgbClr val="8F9093"/>
                </a:solidFill>
              </a:rPr>
              <a:t> </a:t>
            </a:r>
            <a:r>
              <a:rPr lang="en-US" sz="1100" dirty="0" err="1">
                <a:solidFill>
                  <a:srgbClr val="8F9093"/>
                </a:solidFill>
              </a:rPr>
              <a:t>cursus</a:t>
            </a:r>
            <a:r>
              <a:rPr lang="en-US" sz="1100" dirty="0">
                <a:solidFill>
                  <a:srgbClr val="8F9093"/>
                </a:solidFill>
              </a:rPr>
              <a:t>. </a:t>
            </a:r>
            <a:r>
              <a:rPr lang="en-US" sz="1100" dirty="0" err="1">
                <a:solidFill>
                  <a:srgbClr val="8F9093"/>
                </a:solidFill>
              </a:rPr>
              <a:t>Ut</a:t>
            </a:r>
            <a:r>
              <a:rPr lang="en-US" sz="1100" dirty="0">
                <a:solidFill>
                  <a:srgbClr val="8F9093"/>
                </a:solidFill>
              </a:rPr>
              <a:t> </a:t>
            </a:r>
            <a:r>
              <a:rPr lang="en-US" sz="1100" dirty="0" err="1">
                <a:solidFill>
                  <a:srgbClr val="8F9093"/>
                </a:solidFill>
              </a:rPr>
              <a:t>ullamcorper</a:t>
            </a:r>
            <a:r>
              <a:rPr lang="en-US" sz="1100" dirty="0">
                <a:solidFill>
                  <a:srgbClr val="8F9093"/>
                </a:solidFill>
              </a:rPr>
              <a:t> </a:t>
            </a:r>
            <a:r>
              <a:rPr lang="en-US" sz="1100" dirty="0" err="1">
                <a:solidFill>
                  <a:srgbClr val="8F9093"/>
                </a:solidFill>
              </a:rPr>
              <a:t>ultricies</a:t>
            </a:r>
            <a:r>
              <a:rPr lang="en-US" sz="1100" dirty="0">
                <a:solidFill>
                  <a:srgbClr val="8F9093"/>
                </a:solidFill>
              </a:rPr>
              <a:t> </a:t>
            </a:r>
            <a:r>
              <a:rPr lang="en-US" sz="1100" dirty="0" err="1">
                <a:solidFill>
                  <a:srgbClr val="8F9093"/>
                </a:solidFill>
              </a:rPr>
              <a:t>sem</a:t>
            </a:r>
            <a:r>
              <a:rPr lang="en-US" sz="1100" dirty="0">
                <a:solidFill>
                  <a:srgbClr val="8F9093"/>
                </a:solidFill>
              </a:rPr>
              <a:t>, id </a:t>
            </a:r>
            <a:r>
              <a:rPr lang="en-US" sz="1100" dirty="0" err="1">
                <a:solidFill>
                  <a:srgbClr val="8F9093"/>
                </a:solidFill>
              </a:rPr>
              <a:t>commodo</a:t>
            </a:r>
            <a:r>
              <a:rPr lang="en-US" sz="1100" dirty="0">
                <a:solidFill>
                  <a:srgbClr val="8F9093"/>
                </a:solidFill>
              </a:rPr>
              <a:t> </a:t>
            </a:r>
            <a:r>
              <a:rPr lang="en-US" sz="1100" dirty="0" err="1">
                <a:solidFill>
                  <a:srgbClr val="8F9093"/>
                </a:solidFill>
              </a:rPr>
              <a:t>mauris</a:t>
            </a:r>
            <a:r>
              <a:rPr lang="en-US" sz="1100" dirty="0">
                <a:solidFill>
                  <a:srgbClr val="8F9093"/>
                </a:solidFill>
              </a:rPr>
              <a:t> </a:t>
            </a:r>
            <a:r>
              <a:rPr lang="en-US" sz="1100" dirty="0" err="1">
                <a:solidFill>
                  <a:srgbClr val="8F9093"/>
                </a:solidFill>
              </a:rPr>
              <a:t>vestibulum</a:t>
            </a:r>
            <a:r>
              <a:rPr lang="en-US" sz="1100" dirty="0">
                <a:solidFill>
                  <a:srgbClr val="8F9093"/>
                </a:solidFill>
              </a:rPr>
              <a:t> </a:t>
            </a:r>
            <a:endParaRPr lang="en-US" dirty="0"/>
          </a:p>
        </p:txBody>
      </p:sp>
      <p:sp>
        <p:nvSpPr>
          <p:cNvPr id="6" name="Text Placeholder 1"/>
          <p:cNvSpPr>
            <a:spLocks noGrp="1"/>
          </p:cNvSpPr>
          <p:nvPr>
            <p:ph type="body" sz="quarter" idx="30" hasCustomPrompt="1"/>
          </p:nvPr>
        </p:nvSpPr>
        <p:spPr>
          <a:xfrm>
            <a:off x="3425251" y="2599436"/>
            <a:ext cx="2286000" cy="2286000"/>
          </a:xfrm>
          <a:prstGeom prst="round1Rect">
            <a:avLst>
              <a:gd name="adj" fmla="val 13199"/>
            </a:avLst>
          </a:prstGeom>
          <a:solidFill>
            <a:srgbClr val="76BD45">
              <a:alpha val="81000"/>
            </a:srgbClr>
          </a:solidFill>
          <a:ln w="19050" cmpd="sng">
            <a:noFill/>
          </a:ln>
        </p:spPr>
        <p:txBody>
          <a:bodyPr/>
          <a:lstStyle/>
          <a:p>
            <a:r>
              <a:rPr lang="en-US" dirty="0"/>
              <a:t> </a:t>
            </a:r>
          </a:p>
        </p:txBody>
      </p:sp>
      <p:sp>
        <p:nvSpPr>
          <p:cNvPr id="19" name="Text Placeholder 37"/>
          <p:cNvSpPr>
            <a:spLocks noGrp="1"/>
          </p:cNvSpPr>
          <p:nvPr>
            <p:ph type="body" sz="quarter" idx="27"/>
          </p:nvPr>
        </p:nvSpPr>
        <p:spPr>
          <a:xfrm>
            <a:off x="3425249" y="3543194"/>
            <a:ext cx="2286008" cy="702281"/>
          </a:xfrm>
        </p:spPr>
        <p:txBody>
          <a:bodyPr>
            <a:normAutofit/>
          </a:bodyPr>
          <a:lstStyle>
            <a:lvl1pPr algn="ctr">
              <a:defRPr sz="2000">
                <a:solidFill>
                  <a:schemeClr val="bg1"/>
                </a:solidFill>
              </a:defRPr>
            </a:lvl1pPr>
          </a:lstStyle>
          <a:p>
            <a:pPr lvl="0"/>
            <a:endParaRPr lang="en-US" dirty="0"/>
          </a:p>
        </p:txBody>
      </p:sp>
    </p:spTree>
    <p:extLst>
      <p:ext uri="{BB962C8B-B14F-4D97-AF65-F5344CB8AC3E}">
        <p14:creationId xmlns:p14="http://schemas.microsoft.com/office/powerpoint/2010/main" val="154549429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sp>
        <p:nvSpPr>
          <p:cNvPr id="24" name="Text Placeholder 20"/>
          <p:cNvSpPr>
            <a:spLocks noGrp="1"/>
          </p:cNvSpPr>
          <p:nvPr>
            <p:ph type="body" sz="quarter" idx="39" hasCustomPrompt="1"/>
          </p:nvPr>
        </p:nvSpPr>
        <p:spPr>
          <a:xfrm>
            <a:off x="11" y="3461784"/>
            <a:ext cx="9143999" cy="3396216"/>
          </a:xfrm>
          <a:prstGeom prst="rect">
            <a:avLst/>
          </a:prstGeom>
          <a:solidFill>
            <a:schemeClr val="accent4"/>
          </a:solidFill>
        </p:spPr>
        <p:txBody>
          <a:bodyPr/>
          <a:lstStyle>
            <a:lvl1pPr marL="0" indent="0" algn="ctr">
              <a:buNone/>
              <a:defRPr sz="900">
                <a:solidFill>
                  <a:schemeClr val="bg1"/>
                </a:solidFill>
                <a:latin typeface="Calibri Light" pitchFamily="34" charset="0"/>
              </a:defRPr>
            </a:lvl1pPr>
          </a:lstStyle>
          <a:p>
            <a:pPr lvl="0"/>
            <a:r>
              <a:rPr lang="en-US" dirty="0"/>
              <a:t> </a:t>
            </a:r>
          </a:p>
        </p:txBody>
      </p:sp>
      <p:sp>
        <p:nvSpPr>
          <p:cNvPr id="25" name="Text Placeholder 1"/>
          <p:cNvSpPr>
            <a:spLocks noGrp="1"/>
          </p:cNvSpPr>
          <p:nvPr>
            <p:ph type="body" sz="quarter" idx="42" hasCustomPrompt="1"/>
          </p:nvPr>
        </p:nvSpPr>
        <p:spPr>
          <a:xfrm>
            <a:off x="796357" y="2890284"/>
            <a:ext cx="1143000" cy="1143000"/>
          </a:xfrm>
          <a:prstGeom prst="round1Rect">
            <a:avLst>
              <a:gd name="adj" fmla="val 13199"/>
            </a:avLst>
          </a:prstGeom>
          <a:solidFill>
            <a:srgbClr val="76BD45"/>
          </a:solidFill>
          <a:ln w="19050" cmpd="sng">
            <a:noFill/>
          </a:ln>
        </p:spPr>
        <p:txBody>
          <a:bodyPr/>
          <a:lstStyle/>
          <a:p>
            <a:r>
              <a:rPr lang="en-US" dirty="0"/>
              <a:t> </a:t>
            </a:r>
          </a:p>
        </p:txBody>
      </p:sp>
      <p:sp>
        <p:nvSpPr>
          <p:cNvPr id="41" name="Text Placeholder 4"/>
          <p:cNvSpPr>
            <a:spLocks noGrp="1"/>
          </p:cNvSpPr>
          <p:nvPr>
            <p:ph type="body" sz="quarter" idx="23" hasCustomPrompt="1"/>
          </p:nvPr>
        </p:nvSpPr>
        <p:spPr>
          <a:xfrm>
            <a:off x="399882" y="4316592"/>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42" name="Text Placeholder 2"/>
          <p:cNvSpPr>
            <a:spLocks noGrp="1"/>
          </p:cNvSpPr>
          <p:nvPr>
            <p:ph type="body" sz="quarter" idx="24"/>
          </p:nvPr>
        </p:nvSpPr>
        <p:spPr>
          <a:xfrm>
            <a:off x="397079" y="5156409"/>
            <a:ext cx="1941559" cy="1533683"/>
          </a:xfrm>
        </p:spPr>
        <p:txBody>
          <a:bodyPr>
            <a:normAutofit/>
          </a:bodyPr>
          <a:lstStyle>
            <a:lvl1pPr algn="ctr">
              <a:defRPr sz="1100"/>
            </a:lvl1pPr>
          </a:lstStyle>
          <a:p>
            <a:pPr lvl="0"/>
            <a:r>
              <a:rPr lang="en-US" dirty="0"/>
              <a:t>Click to edit Master text styles</a:t>
            </a:r>
          </a:p>
        </p:txBody>
      </p:sp>
      <p:sp>
        <p:nvSpPr>
          <p:cNvPr id="21" name="Subtitle 2"/>
          <p:cNvSpPr>
            <a:spLocks noGrp="1"/>
          </p:cNvSpPr>
          <p:nvPr>
            <p:ph type="subTitle" idx="1"/>
          </p:nvPr>
        </p:nvSpPr>
        <p:spPr>
          <a:xfrm>
            <a:off x="457203" y="1290759"/>
            <a:ext cx="8229600" cy="1212789"/>
          </a:xfrm>
        </p:spPr>
        <p:txBody>
          <a:bodyPr>
            <a:normAutofit/>
          </a:bodyPr>
          <a:lstStyle>
            <a:lvl1pPr marL="0" indent="0" algn="ctr">
              <a:buNone/>
              <a:defRPr sz="1200">
                <a:solidFill>
                  <a:schemeClr val="tx1">
                    <a:tint val="75000"/>
                  </a:schemeClr>
                </a:solidFill>
              </a:defRPr>
            </a:lvl1pPr>
            <a:lvl2pPr marL="456841" indent="0" algn="ctr">
              <a:buNone/>
              <a:defRPr>
                <a:solidFill>
                  <a:schemeClr val="tx1">
                    <a:tint val="75000"/>
                  </a:schemeClr>
                </a:solidFill>
              </a:defRPr>
            </a:lvl2pPr>
            <a:lvl3pPr marL="913682" indent="0" algn="ctr">
              <a:buNone/>
              <a:defRPr>
                <a:solidFill>
                  <a:schemeClr val="tx1">
                    <a:tint val="75000"/>
                  </a:schemeClr>
                </a:solidFill>
              </a:defRPr>
            </a:lvl3pPr>
            <a:lvl4pPr marL="1370525" indent="0" algn="ctr">
              <a:buNone/>
              <a:defRPr>
                <a:solidFill>
                  <a:schemeClr val="tx1">
                    <a:tint val="75000"/>
                  </a:schemeClr>
                </a:solidFill>
              </a:defRPr>
            </a:lvl4pPr>
            <a:lvl5pPr marL="1827366" indent="0" algn="ctr">
              <a:buNone/>
              <a:defRPr>
                <a:solidFill>
                  <a:schemeClr val="tx1">
                    <a:tint val="75000"/>
                  </a:schemeClr>
                </a:solidFill>
              </a:defRPr>
            </a:lvl5pPr>
            <a:lvl6pPr marL="2284208" indent="0" algn="ctr">
              <a:buNone/>
              <a:defRPr>
                <a:solidFill>
                  <a:schemeClr val="tx1">
                    <a:tint val="75000"/>
                  </a:schemeClr>
                </a:solidFill>
              </a:defRPr>
            </a:lvl6pPr>
            <a:lvl7pPr marL="2741051" indent="0" algn="ctr">
              <a:buNone/>
              <a:defRPr>
                <a:solidFill>
                  <a:schemeClr val="tx1">
                    <a:tint val="75000"/>
                  </a:schemeClr>
                </a:solidFill>
              </a:defRPr>
            </a:lvl7pPr>
            <a:lvl8pPr marL="3197893" indent="0" algn="ctr">
              <a:buNone/>
              <a:defRPr>
                <a:solidFill>
                  <a:schemeClr val="tx1">
                    <a:tint val="75000"/>
                  </a:schemeClr>
                </a:solidFill>
              </a:defRPr>
            </a:lvl8pPr>
            <a:lvl9pPr marL="3654733" indent="0" algn="ctr">
              <a:buNone/>
              <a:defRPr>
                <a:solidFill>
                  <a:schemeClr val="tx1">
                    <a:tint val="75000"/>
                  </a:schemeClr>
                </a:solidFill>
              </a:defRPr>
            </a:lvl9pPr>
          </a:lstStyle>
          <a:p>
            <a:r>
              <a:rPr lang="en-US" dirty="0"/>
              <a:t>Click to edit Master subtitle style</a:t>
            </a:r>
          </a:p>
        </p:txBody>
      </p:sp>
      <p:sp>
        <p:nvSpPr>
          <p:cNvPr id="26" name="Text Placeholder 4"/>
          <p:cNvSpPr>
            <a:spLocks noGrp="1"/>
          </p:cNvSpPr>
          <p:nvPr>
            <p:ph type="body" sz="quarter" idx="29" hasCustomPrompt="1"/>
          </p:nvPr>
        </p:nvSpPr>
        <p:spPr>
          <a:xfrm>
            <a:off x="2543258" y="4310586"/>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7" name="Text Placeholder 2"/>
          <p:cNvSpPr>
            <a:spLocks noGrp="1"/>
          </p:cNvSpPr>
          <p:nvPr>
            <p:ph type="body" sz="quarter" idx="30"/>
          </p:nvPr>
        </p:nvSpPr>
        <p:spPr>
          <a:xfrm>
            <a:off x="2542206" y="5150398"/>
            <a:ext cx="1938061" cy="1533683"/>
          </a:xfrm>
        </p:spPr>
        <p:txBody>
          <a:bodyPr>
            <a:normAutofit/>
          </a:bodyPr>
          <a:lstStyle>
            <a:lvl1pPr algn="ctr">
              <a:defRPr sz="1100"/>
            </a:lvl1pPr>
          </a:lstStyle>
          <a:p>
            <a:pPr lvl="0"/>
            <a:r>
              <a:rPr lang="en-US" dirty="0"/>
              <a:t>Click to edit Master text styles</a:t>
            </a:r>
          </a:p>
        </p:txBody>
      </p:sp>
      <p:sp>
        <p:nvSpPr>
          <p:cNvPr id="28" name="Text Placeholder 4"/>
          <p:cNvSpPr>
            <a:spLocks noGrp="1"/>
          </p:cNvSpPr>
          <p:nvPr>
            <p:ph type="body" sz="quarter" idx="31" hasCustomPrompt="1"/>
          </p:nvPr>
        </p:nvSpPr>
        <p:spPr>
          <a:xfrm>
            <a:off x="4696128" y="4316592"/>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29" name="Text Placeholder 2"/>
          <p:cNvSpPr>
            <a:spLocks noGrp="1"/>
          </p:cNvSpPr>
          <p:nvPr>
            <p:ph type="body" sz="quarter" idx="32"/>
          </p:nvPr>
        </p:nvSpPr>
        <p:spPr>
          <a:xfrm>
            <a:off x="4695076" y="5156409"/>
            <a:ext cx="1938061" cy="1533683"/>
          </a:xfrm>
        </p:spPr>
        <p:txBody>
          <a:bodyPr>
            <a:normAutofit/>
          </a:bodyPr>
          <a:lstStyle>
            <a:lvl1pPr algn="ctr">
              <a:defRPr sz="1100"/>
            </a:lvl1pPr>
          </a:lstStyle>
          <a:p>
            <a:pPr lvl="0"/>
            <a:r>
              <a:rPr lang="en-US" dirty="0"/>
              <a:t>Click to edit Master text styles</a:t>
            </a:r>
          </a:p>
        </p:txBody>
      </p:sp>
      <p:sp>
        <p:nvSpPr>
          <p:cNvPr id="30" name="Text Placeholder 4"/>
          <p:cNvSpPr>
            <a:spLocks noGrp="1"/>
          </p:cNvSpPr>
          <p:nvPr>
            <p:ph type="body" sz="quarter" idx="33" hasCustomPrompt="1"/>
          </p:nvPr>
        </p:nvSpPr>
        <p:spPr>
          <a:xfrm>
            <a:off x="6835773" y="4299159"/>
            <a:ext cx="1935952" cy="765559"/>
          </a:xfrm>
        </p:spPr>
        <p:txBody>
          <a:bodyPr/>
          <a:lstStyle>
            <a:lvl1pPr algn="ctr">
              <a:defRPr b="1" baseline="0">
                <a:solidFill>
                  <a:srgbClr val="FFFFFF"/>
                </a:solidFill>
              </a:defRPr>
            </a:lvl1pPr>
            <a:lvl2pPr>
              <a:defRPr b="1">
                <a:solidFill>
                  <a:srgbClr val="FFFFFF"/>
                </a:solidFill>
              </a:defRPr>
            </a:lvl2pPr>
            <a:lvl3pPr>
              <a:defRPr b="1">
                <a:solidFill>
                  <a:srgbClr val="FFFFFF"/>
                </a:solidFill>
              </a:defRPr>
            </a:lvl3pPr>
            <a:lvl4pPr>
              <a:defRPr b="1">
                <a:solidFill>
                  <a:srgbClr val="FFFFFF"/>
                </a:solidFill>
              </a:defRPr>
            </a:lvl4pPr>
            <a:lvl5pPr>
              <a:defRPr b="1">
                <a:solidFill>
                  <a:srgbClr val="FFFFFF"/>
                </a:solidFill>
              </a:defRPr>
            </a:lvl5pPr>
          </a:lstStyle>
          <a:p>
            <a:pPr lvl="0"/>
            <a:r>
              <a:rPr lang="en-US" dirty="0"/>
              <a:t>Click to edit Master title style</a:t>
            </a:r>
          </a:p>
        </p:txBody>
      </p:sp>
      <p:sp>
        <p:nvSpPr>
          <p:cNvPr id="31" name="Text Placeholder 2"/>
          <p:cNvSpPr>
            <a:spLocks noGrp="1"/>
          </p:cNvSpPr>
          <p:nvPr>
            <p:ph type="body" sz="quarter" idx="34"/>
          </p:nvPr>
        </p:nvSpPr>
        <p:spPr>
          <a:xfrm>
            <a:off x="6834721" y="5138976"/>
            <a:ext cx="1938061" cy="1533683"/>
          </a:xfrm>
        </p:spPr>
        <p:txBody>
          <a:bodyPr>
            <a:normAutofit/>
          </a:bodyPr>
          <a:lstStyle>
            <a:lvl1pPr algn="ctr">
              <a:defRPr sz="1100"/>
            </a:lvl1pPr>
          </a:lstStyle>
          <a:p>
            <a:pPr lvl="0"/>
            <a:r>
              <a:rPr lang="en-US" dirty="0"/>
              <a:t>Click to edit Master text styles</a:t>
            </a:r>
          </a:p>
        </p:txBody>
      </p:sp>
      <p:cxnSp>
        <p:nvCxnSpPr>
          <p:cNvPr id="22" name="Straight Connector 21"/>
          <p:cNvCxnSpPr/>
          <p:nvPr userDrawn="1"/>
        </p:nvCxnSpPr>
        <p:spPr>
          <a:xfrm>
            <a:off x="4138609" y="965893"/>
            <a:ext cx="873106" cy="0"/>
          </a:xfrm>
          <a:prstGeom prst="line">
            <a:avLst/>
          </a:prstGeom>
          <a:ln w="19050" cmpd="sng"/>
          <a:effectLst/>
        </p:spPr>
        <p:style>
          <a:lnRef idx="2">
            <a:schemeClr val="accent1"/>
          </a:lnRef>
          <a:fillRef idx="0">
            <a:schemeClr val="accent1"/>
          </a:fillRef>
          <a:effectRef idx="1">
            <a:schemeClr val="accent1"/>
          </a:effectRef>
          <a:fontRef idx="minor">
            <a:schemeClr val="tx1"/>
          </a:fontRef>
        </p:style>
      </p:cxnSp>
      <p:sp>
        <p:nvSpPr>
          <p:cNvPr id="23" name="Text Placeholder 37"/>
          <p:cNvSpPr>
            <a:spLocks noGrp="1"/>
          </p:cNvSpPr>
          <p:nvPr>
            <p:ph type="body" sz="quarter" idx="27"/>
          </p:nvPr>
        </p:nvSpPr>
        <p:spPr>
          <a:xfrm>
            <a:off x="457200" y="266440"/>
            <a:ext cx="8235950" cy="702281"/>
          </a:xfrm>
        </p:spPr>
        <p:txBody>
          <a:bodyPr>
            <a:normAutofit/>
          </a:bodyPr>
          <a:lstStyle>
            <a:lvl1pPr algn="ctr">
              <a:defRPr sz="2000">
                <a:solidFill>
                  <a:srgbClr val="464749"/>
                </a:solidFill>
              </a:defRPr>
            </a:lvl1pPr>
          </a:lstStyle>
          <a:p>
            <a:pPr lvl="0"/>
            <a:endParaRPr lang="en-US" dirty="0"/>
          </a:p>
        </p:txBody>
      </p:sp>
      <p:sp>
        <p:nvSpPr>
          <p:cNvPr id="18" name="Text Placeholder 1"/>
          <p:cNvSpPr>
            <a:spLocks noGrp="1"/>
          </p:cNvSpPr>
          <p:nvPr>
            <p:ph type="body" sz="quarter" idx="43" hasCustomPrompt="1"/>
          </p:nvPr>
        </p:nvSpPr>
        <p:spPr>
          <a:xfrm>
            <a:off x="2939734" y="2890284"/>
            <a:ext cx="1143000" cy="1143000"/>
          </a:xfrm>
          <a:prstGeom prst="round1Rect">
            <a:avLst>
              <a:gd name="adj" fmla="val 13199"/>
            </a:avLst>
          </a:prstGeom>
          <a:solidFill>
            <a:srgbClr val="76BD45"/>
          </a:solidFill>
          <a:ln w="19050" cmpd="sng">
            <a:noFill/>
          </a:ln>
        </p:spPr>
        <p:txBody>
          <a:bodyPr/>
          <a:lstStyle/>
          <a:p>
            <a:r>
              <a:rPr lang="en-US" dirty="0"/>
              <a:t> </a:t>
            </a:r>
          </a:p>
        </p:txBody>
      </p:sp>
      <p:sp>
        <p:nvSpPr>
          <p:cNvPr id="19" name="Text Placeholder 1"/>
          <p:cNvSpPr>
            <a:spLocks noGrp="1"/>
          </p:cNvSpPr>
          <p:nvPr>
            <p:ph type="body" sz="quarter" idx="44" hasCustomPrompt="1"/>
          </p:nvPr>
        </p:nvSpPr>
        <p:spPr>
          <a:xfrm>
            <a:off x="5092604" y="2890284"/>
            <a:ext cx="1143000" cy="1143000"/>
          </a:xfrm>
          <a:prstGeom prst="round1Rect">
            <a:avLst>
              <a:gd name="adj" fmla="val 13199"/>
            </a:avLst>
          </a:prstGeom>
          <a:solidFill>
            <a:srgbClr val="76BD45"/>
          </a:solidFill>
          <a:ln w="19050" cmpd="sng">
            <a:noFill/>
          </a:ln>
        </p:spPr>
        <p:txBody>
          <a:bodyPr/>
          <a:lstStyle/>
          <a:p>
            <a:r>
              <a:rPr lang="en-US" dirty="0"/>
              <a:t> </a:t>
            </a:r>
          </a:p>
        </p:txBody>
      </p:sp>
      <p:sp>
        <p:nvSpPr>
          <p:cNvPr id="20" name="Text Placeholder 1"/>
          <p:cNvSpPr>
            <a:spLocks noGrp="1"/>
          </p:cNvSpPr>
          <p:nvPr>
            <p:ph type="body" sz="quarter" idx="45" hasCustomPrompt="1"/>
          </p:nvPr>
        </p:nvSpPr>
        <p:spPr>
          <a:xfrm>
            <a:off x="7232248" y="2890284"/>
            <a:ext cx="1143000" cy="1143000"/>
          </a:xfrm>
          <a:prstGeom prst="round1Rect">
            <a:avLst>
              <a:gd name="adj" fmla="val 13199"/>
            </a:avLst>
          </a:prstGeom>
          <a:solidFill>
            <a:srgbClr val="76BD45"/>
          </a:solidFill>
          <a:ln w="19050" cmpd="sng">
            <a:noFill/>
          </a:ln>
        </p:spPr>
        <p:txBody>
          <a:bodyPr/>
          <a:lstStyle/>
          <a:p>
            <a:r>
              <a:rPr lang="en-US" dirty="0"/>
              <a:t> </a:t>
            </a:r>
          </a:p>
        </p:txBody>
      </p:sp>
    </p:spTree>
    <p:extLst>
      <p:ext uri="{BB962C8B-B14F-4D97-AF65-F5344CB8AC3E}">
        <p14:creationId xmlns:p14="http://schemas.microsoft.com/office/powerpoint/2010/main" val="253595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18" Type="http://schemas.openxmlformats.org/officeDocument/2006/relationships/slideLayout" Target="../slideLayouts/slideLayout47.xml"/><Relationship Id="rId26" Type="http://schemas.openxmlformats.org/officeDocument/2006/relationships/slideLayout" Target="../slideLayouts/slideLayout55.xml"/><Relationship Id="rId3" Type="http://schemas.openxmlformats.org/officeDocument/2006/relationships/slideLayout" Target="../slideLayouts/slideLayout32.xml"/><Relationship Id="rId21" Type="http://schemas.openxmlformats.org/officeDocument/2006/relationships/slideLayout" Target="../slideLayouts/slideLayout50.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slideLayout" Target="../slideLayouts/slideLayout46.xml"/><Relationship Id="rId25" Type="http://schemas.openxmlformats.org/officeDocument/2006/relationships/slideLayout" Target="../slideLayouts/slideLayout54.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20" Type="http://schemas.openxmlformats.org/officeDocument/2006/relationships/slideLayout" Target="../slideLayouts/slideLayout49.xml"/><Relationship Id="rId29" Type="http://schemas.openxmlformats.org/officeDocument/2006/relationships/slideLayout" Target="../slideLayouts/slideLayout58.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24" Type="http://schemas.openxmlformats.org/officeDocument/2006/relationships/slideLayout" Target="../slideLayouts/slideLayout53.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23" Type="http://schemas.openxmlformats.org/officeDocument/2006/relationships/slideLayout" Target="../slideLayouts/slideLayout52.xml"/><Relationship Id="rId28" Type="http://schemas.openxmlformats.org/officeDocument/2006/relationships/slideLayout" Target="../slideLayouts/slideLayout57.xml"/><Relationship Id="rId10" Type="http://schemas.openxmlformats.org/officeDocument/2006/relationships/slideLayout" Target="../slideLayouts/slideLayout39.xml"/><Relationship Id="rId19" Type="http://schemas.openxmlformats.org/officeDocument/2006/relationships/slideLayout" Target="../slideLayouts/slideLayout48.xml"/><Relationship Id="rId31" Type="http://schemas.openxmlformats.org/officeDocument/2006/relationships/theme" Target="../theme/theme2.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 Id="rId22" Type="http://schemas.openxmlformats.org/officeDocument/2006/relationships/slideLayout" Target="../slideLayouts/slideLayout51.xml"/><Relationship Id="rId27" Type="http://schemas.openxmlformats.org/officeDocument/2006/relationships/slideLayout" Target="../slideLayouts/slideLayout56.xml"/><Relationship Id="rId30" Type="http://schemas.openxmlformats.org/officeDocument/2006/relationships/slideLayout" Target="../slideLayouts/slideLayout5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slideLayout" Target="../slideLayouts/slideLayout72.xml"/><Relationship Id="rId18" Type="http://schemas.openxmlformats.org/officeDocument/2006/relationships/slideLayout" Target="../slideLayouts/slideLayout7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17" Type="http://schemas.openxmlformats.org/officeDocument/2006/relationships/slideLayout" Target="../slideLayouts/slideLayout76.xml"/><Relationship Id="rId2" Type="http://schemas.openxmlformats.org/officeDocument/2006/relationships/slideLayout" Target="../slideLayouts/slideLayout61.xml"/><Relationship Id="rId16" Type="http://schemas.openxmlformats.org/officeDocument/2006/relationships/slideLayout" Target="../slideLayouts/slideLayout75.xml"/><Relationship Id="rId20" Type="http://schemas.openxmlformats.org/officeDocument/2006/relationships/theme" Target="../theme/theme3.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5" Type="http://schemas.openxmlformats.org/officeDocument/2006/relationships/slideLayout" Target="../slideLayouts/slideLayout74.xml"/><Relationship Id="rId10" Type="http://schemas.openxmlformats.org/officeDocument/2006/relationships/slideLayout" Target="../slideLayouts/slideLayout69.xml"/><Relationship Id="rId19" Type="http://schemas.openxmlformats.org/officeDocument/2006/relationships/slideLayout" Target="../slideLayouts/slideLayout78.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slideLayout" Target="../slideLayouts/slideLayout7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slideLayout" Target="../slideLayouts/slideLayout91.xml"/><Relationship Id="rId18" Type="http://schemas.openxmlformats.org/officeDocument/2006/relationships/slideLayout" Target="../slideLayouts/slideLayout96.xml"/><Relationship Id="rId26" Type="http://schemas.openxmlformats.org/officeDocument/2006/relationships/slideLayout" Target="../slideLayouts/slideLayout104.xml"/><Relationship Id="rId3" Type="http://schemas.openxmlformats.org/officeDocument/2006/relationships/slideLayout" Target="../slideLayouts/slideLayout81.xml"/><Relationship Id="rId21" Type="http://schemas.openxmlformats.org/officeDocument/2006/relationships/slideLayout" Target="../slideLayouts/slideLayout99.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17" Type="http://schemas.openxmlformats.org/officeDocument/2006/relationships/slideLayout" Target="../slideLayouts/slideLayout95.xml"/><Relationship Id="rId25" Type="http://schemas.openxmlformats.org/officeDocument/2006/relationships/slideLayout" Target="../slideLayouts/slideLayout103.xml"/><Relationship Id="rId2" Type="http://schemas.openxmlformats.org/officeDocument/2006/relationships/slideLayout" Target="../slideLayouts/slideLayout80.xml"/><Relationship Id="rId16" Type="http://schemas.openxmlformats.org/officeDocument/2006/relationships/slideLayout" Target="../slideLayouts/slideLayout94.xml"/><Relationship Id="rId20" Type="http://schemas.openxmlformats.org/officeDocument/2006/relationships/slideLayout" Target="../slideLayouts/slideLayout98.xml"/><Relationship Id="rId29" Type="http://schemas.openxmlformats.org/officeDocument/2006/relationships/slideLayout" Target="../slideLayouts/slideLayout107.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24" Type="http://schemas.openxmlformats.org/officeDocument/2006/relationships/slideLayout" Target="../slideLayouts/slideLayout102.xml"/><Relationship Id="rId5" Type="http://schemas.openxmlformats.org/officeDocument/2006/relationships/slideLayout" Target="../slideLayouts/slideLayout83.xml"/><Relationship Id="rId15" Type="http://schemas.openxmlformats.org/officeDocument/2006/relationships/slideLayout" Target="../slideLayouts/slideLayout93.xml"/><Relationship Id="rId23" Type="http://schemas.openxmlformats.org/officeDocument/2006/relationships/slideLayout" Target="../slideLayouts/slideLayout101.xml"/><Relationship Id="rId28" Type="http://schemas.openxmlformats.org/officeDocument/2006/relationships/slideLayout" Target="../slideLayouts/slideLayout106.xml"/><Relationship Id="rId10" Type="http://schemas.openxmlformats.org/officeDocument/2006/relationships/slideLayout" Target="../slideLayouts/slideLayout88.xml"/><Relationship Id="rId19" Type="http://schemas.openxmlformats.org/officeDocument/2006/relationships/slideLayout" Target="../slideLayouts/slideLayout97.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slideLayout" Target="../slideLayouts/slideLayout92.xml"/><Relationship Id="rId22" Type="http://schemas.openxmlformats.org/officeDocument/2006/relationships/slideLayout" Target="../slideLayouts/slideLayout100.xml"/><Relationship Id="rId27" Type="http://schemas.openxmlformats.org/officeDocument/2006/relationships/slideLayout" Target="../slideLayouts/slideLayout105.xml"/><Relationship Id="rId30"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2" y="1566816"/>
            <a:ext cx="3656125" cy="638376"/>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457202" y="2615842"/>
            <a:ext cx="3656125" cy="3714620"/>
          </a:xfrm>
          <a:prstGeom prst="rect">
            <a:avLst/>
          </a:prstGeom>
        </p:spPr>
        <p:txBody>
          <a:bodyPr vert="horz" lIns="91440" tIns="45720" rIns="91440" bIns="45720" rtlCol="0">
            <a:normAutofit/>
          </a:bodyPr>
          <a:lstStyle/>
          <a:p>
            <a:pPr lvl="0"/>
            <a:r>
              <a:rPr lang="en-US" dirty="0"/>
              <a:t>Click to edit Master text styles</a:t>
            </a:r>
          </a:p>
        </p:txBody>
      </p:sp>
      <p:sp>
        <p:nvSpPr>
          <p:cNvPr id="10" name="Slide Number Placeholder 5"/>
          <p:cNvSpPr>
            <a:spLocks noGrp="1"/>
          </p:cNvSpPr>
          <p:nvPr>
            <p:ph type="sldNum" sz="quarter" idx="4"/>
          </p:nvPr>
        </p:nvSpPr>
        <p:spPr>
          <a:xfrm>
            <a:off x="6442230" y="6416115"/>
            <a:ext cx="2590800" cy="365125"/>
          </a:xfrm>
          <a:prstGeom prst="rect">
            <a:avLst/>
          </a:prstGeom>
        </p:spPr>
        <p:txBody>
          <a:bodyPr lIns="91440" tIns="45720" rIns="91440" bIns="45720"/>
          <a:lstStyle>
            <a:lvl1pPr algn="r">
              <a:defRPr sz="1200"/>
            </a:lvl1pPr>
          </a:lstStyle>
          <a:p>
            <a:pPr defTabSz="457200"/>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defTabSz="457200"/>
              <a:t>‹#›</a:t>
            </a:fld>
            <a:endParaRPr lang="en-US" dirty="0">
              <a:solidFill>
                <a:srgbClr val="96999D"/>
              </a:solidFill>
            </a:endParaRPr>
          </a:p>
        </p:txBody>
      </p:sp>
    </p:spTree>
    <p:extLst>
      <p:ext uri="{BB962C8B-B14F-4D97-AF65-F5344CB8AC3E}">
        <p14:creationId xmlns:p14="http://schemas.microsoft.com/office/powerpoint/2010/main" val="2195799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Lst>
  <p:txStyles>
    <p:titleStyle>
      <a:lvl1pPr algn="l" defTabSz="457200" rtl="0" eaLnBrk="1" latinLnBrk="0" hangingPunct="1">
        <a:spcBef>
          <a:spcPct val="0"/>
        </a:spcBef>
        <a:buNone/>
        <a:defRPr sz="2000" kern="1200">
          <a:solidFill>
            <a:srgbClr val="FFFFFF"/>
          </a:solidFill>
          <a:latin typeface="Calibri"/>
          <a:ea typeface="+mj-ea"/>
          <a:cs typeface="Calibri"/>
        </a:defRPr>
      </a:lvl1pPr>
    </p:titleStyle>
    <p:bodyStyle>
      <a:lvl1pPr marL="0" indent="0" algn="l" defTabSz="457200" rtl="0" eaLnBrk="1" latinLnBrk="0" hangingPunct="1">
        <a:lnSpc>
          <a:spcPct val="120000"/>
        </a:lnSpc>
        <a:spcBef>
          <a:spcPct val="20000"/>
        </a:spcBef>
        <a:buFont typeface="Arial"/>
        <a:buNone/>
        <a:defRPr sz="1400" kern="1200">
          <a:solidFill>
            <a:srgbClr val="FFFFFF"/>
          </a:solidFill>
          <a:latin typeface="Calibri"/>
          <a:ea typeface="+mn-ea"/>
          <a:cs typeface="Calibri"/>
        </a:defRPr>
      </a:lvl1pPr>
      <a:lvl2pPr marL="457200" indent="0" algn="l" defTabSz="457200" rtl="0" eaLnBrk="1" latinLnBrk="0" hangingPunct="1">
        <a:spcBef>
          <a:spcPct val="20000"/>
        </a:spcBef>
        <a:buFont typeface="Arial"/>
        <a:buNone/>
        <a:defRPr sz="2000" kern="1200">
          <a:solidFill>
            <a:srgbClr val="FFFFFF"/>
          </a:solidFill>
          <a:latin typeface="Calibri"/>
          <a:ea typeface="+mn-ea"/>
          <a:cs typeface="Calibri"/>
        </a:defRPr>
      </a:lvl2pPr>
      <a:lvl3pPr marL="914400" indent="0" algn="l" defTabSz="457200" rtl="0" eaLnBrk="1" latinLnBrk="0" hangingPunct="1">
        <a:spcBef>
          <a:spcPct val="20000"/>
        </a:spcBef>
        <a:buFont typeface="Arial"/>
        <a:buNone/>
        <a:defRPr sz="2000" kern="1200">
          <a:solidFill>
            <a:srgbClr val="FFFFFF"/>
          </a:solidFill>
          <a:latin typeface="Calibri"/>
          <a:ea typeface="+mn-ea"/>
          <a:cs typeface="Calibri"/>
        </a:defRPr>
      </a:lvl3pPr>
      <a:lvl4pPr marL="1371600" indent="0" algn="l" defTabSz="457200" rtl="0" eaLnBrk="1" latinLnBrk="0" hangingPunct="1">
        <a:spcBef>
          <a:spcPct val="20000"/>
        </a:spcBef>
        <a:buFont typeface="Arial"/>
        <a:buNone/>
        <a:defRPr sz="2000" kern="1200">
          <a:solidFill>
            <a:srgbClr val="FFFFFF"/>
          </a:solidFill>
          <a:latin typeface="Calibri"/>
          <a:ea typeface="+mn-ea"/>
          <a:cs typeface="Calibri"/>
        </a:defRPr>
      </a:lvl4pPr>
      <a:lvl5pPr marL="1828800" indent="0" algn="l" defTabSz="457200" rtl="0" eaLnBrk="1" latinLnBrk="0" hangingPunct="1">
        <a:spcBef>
          <a:spcPct val="20000"/>
        </a:spcBef>
        <a:buFont typeface="Arial"/>
        <a:buNone/>
        <a:defRPr sz="2000" kern="1200">
          <a:solidFill>
            <a:srgbClr val="FFFFFF"/>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userDrawn="1">
          <p15:clr>
            <a:srgbClr val="F26B43"/>
          </p15:clr>
        </p15:guide>
        <p15:guide id="2" pos="5616" userDrawn="1">
          <p15:clr>
            <a:srgbClr val="F26B43"/>
          </p15:clr>
        </p15:guide>
        <p15:guide id="3" pos="5472" userDrawn="1">
          <p15:clr>
            <a:srgbClr val="F26B43"/>
          </p15:clr>
        </p15:guide>
        <p15:guide id="4" pos="144" userDrawn="1">
          <p15:clr>
            <a:srgbClr val="F26B43"/>
          </p15:clr>
        </p15:guide>
        <p15:guide id="5" pos="288" userDrawn="1">
          <p15:clr>
            <a:srgbClr val="F26B43"/>
          </p15:clr>
        </p15:guide>
        <p15:guide id="6" orient="horz" pos="2160" userDrawn="1">
          <p15:clr>
            <a:srgbClr val="F26B43"/>
          </p15:clr>
        </p15:guide>
        <p15:guide id="7" orient="horz" pos="144" userDrawn="1">
          <p15:clr>
            <a:srgbClr val="F26B43"/>
          </p15:clr>
        </p15:guide>
        <p15:guide id="8" orient="horz" pos="288" userDrawn="1">
          <p15:clr>
            <a:srgbClr val="F26B43"/>
          </p15:clr>
        </p15:guide>
        <p15:guide id="9" orient="horz" pos="4176" userDrawn="1">
          <p15:clr>
            <a:srgbClr val="F26B43"/>
          </p15:clr>
        </p15:guide>
        <p15:guide id="10" orient="horz" pos="4032" userDrawn="1">
          <p15:clr>
            <a:srgbClr val="F26B43"/>
          </p15:clr>
        </p15:guide>
        <p15:guide id="11" pos="5328" userDrawn="1">
          <p15:clr>
            <a:srgbClr val="F26B43"/>
          </p15:clr>
        </p15:guide>
        <p15:guide id="12" pos="43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2" y="1566816"/>
            <a:ext cx="3656125" cy="638376"/>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457202" y="2615842"/>
            <a:ext cx="3656125" cy="3714620"/>
          </a:xfrm>
          <a:prstGeom prst="rect">
            <a:avLst/>
          </a:prstGeom>
        </p:spPr>
        <p:txBody>
          <a:bodyPr vert="horz" lIns="91440" tIns="45720" rIns="91440" bIns="45720" rtlCol="0">
            <a:normAutofit/>
          </a:bodyPr>
          <a:lstStyle/>
          <a:p>
            <a:pPr lvl="0"/>
            <a:r>
              <a:rPr lang="en-US" dirty="0"/>
              <a:t>Click to edit Master text styles</a:t>
            </a:r>
          </a:p>
        </p:txBody>
      </p:sp>
      <p:sp>
        <p:nvSpPr>
          <p:cNvPr id="10" name="Slide Number Placeholder 5"/>
          <p:cNvSpPr>
            <a:spLocks noGrp="1"/>
          </p:cNvSpPr>
          <p:nvPr>
            <p:ph type="sldNum" sz="quarter" idx="4"/>
          </p:nvPr>
        </p:nvSpPr>
        <p:spPr>
          <a:xfrm>
            <a:off x="6442230" y="6416115"/>
            <a:ext cx="2590800" cy="365125"/>
          </a:xfrm>
          <a:prstGeom prst="rect">
            <a:avLst/>
          </a:prstGeom>
        </p:spPr>
        <p:txBody>
          <a:bodyPr lIns="91440" tIns="45720" rIns="91440" bIns="45720"/>
          <a:lstStyle>
            <a:lvl1pPr algn="r">
              <a:defRPr sz="1200"/>
            </a:lvl1pPr>
          </a:lstStyle>
          <a:p>
            <a:pPr defTabSz="457200"/>
            <a:r>
              <a:rPr lang="en-US" dirty="0">
                <a:solidFill>
                  <a:srgbClr val="76BD45"/>
                </a:solidFill>
              </a:rPr>
              <a:t>| </a:t>
            </a:r>
            <a:r>
              <a:rPr lang="en-US" dirty="0">
                <a:solidFill>
                  <a:srgbClr val="504E26"/>
                </a:solidFill>
              </a:rPr>
              <a:t> </a:t>
            </a:r>
            <a:fld id="{C49B64AA-6A48-F14E-9A59-925DAAEA33AD}" type="slidenum">
              <a:rPr lang="en-US" smtClean="0">
                <a:solidFill>
                  <a:srgbClr val="96999D"/>
                </a:solidFill>
              </a:rPr>
              <a:pPr defTabSz="457200"/>
              <a:t>‹#›</a:t>
            </a:fld>
            <a:endParaRPr lang="en-US" dirty="0">
              <a:solidFill>
                <a:srgbClr val="96999D"/>
              </a:solidFill>
            </a:endParaRPr>
          </a:p>
        </p:txBody>
      </p:sp>
    </p:spTree>
    <p:extLst>
      <p:ext uri="{BB962C8B-B14F-4D97-AF65-F5344CB8AC3E}">
        <p14:creationId xmlns:p14="http://schemas.microsoft.com/office/powerpoint/2010/main" val="567556084"/>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 id="2147483710" r:id="rId18"/>
    <p:sldLayoutId id="2147483711" r:id="rId19"/>
    <p:sldLayoutId id="2147483712" r:id="rId20"/>
    <p:sldLayoutId id="2147483713" r:id="rId21"/>
    <p:sldLayoutId id="2147483714" r:id="rId22"/>
    <p:sldLayoutId id="2147483715" r:id="rId23"/>
    <p:sldLayoutId id="2147483716" r:id="rId24"/>
    <p:sldLayoutId id="2147483717" r:id="rId25"/>
    <p:sldLayoutId id="2147483718" r:id="rId26"/>
    <p:sldLayoutId id="2147483719" r:id="rId27"/>
    <p:sldLayoutId id="2147483720" r:id="rId28"/>
    <p:sldLayoutId id="2147483721" r:id="rId29"/>
    <p:sldLayoutId id="2147483722" r:id="rId30"/>
  </p:sldLayoutIdLst>
  <p:txStyles>
    <p:titleStyle>
      <a:lvl1pPr algn="l" defTabSz="457200" rtl="0" eaLnBrk="1" latinLnBrk="0" hangingPunct="1">
        <a:spcBef>
          <a:spcPct val="0"/>
        </a:spcBef>
        <a:buNone/>
        <a:defRPr sz="2000" kern="1200">
          <a:solidFill>
            <a:srgbClr val="FFFFFF"/>
          </a:solidFill>
          <a:latin typeface="Calibri"/>
          <a:ea typeface="+mj-ea"/>
          <a:cs typeface="Calibri"/>
        </a:defRPr>
      </a:lvl1pPr>
    </p:titleStyle>
    <p:bodyStyle>
      <a:lvl1pPr marL="0" indent="0" algn="l" defTabSz="457200" rtl="0" eaLnBrk="1" latinLnBrk="0" hangingPunct="1">
        <a:lnSpc>
          <a:spcPct val="120000"/>
        </a:lnSpc>
        <a:spcBef>
          <a:spcPct val="20000"/>
        </a:spcBef>
        <a:buFont typeface="Arial"/>
        <a:buNone/>
        <a:defRPr sz="1400" kern="1200">
          <a:solidFill>
            <a:srgbClr val="FFFFFF"/>
          </a:solidFill>
          <a:latin typeface="Calibri"/>
          <a:ea typeface="+mn-ea"/>
          <a:cs typeface="Calibri"/>
        </a:defRPr>
      </a:lvl1pPr>
      <a:lvl2pPr marL="457200" indent="0" algn="l" defTabSz="457200" rtl="0" eaLnBrk="1" latinLnBrk="0" hangingPunct="1">
        <a:spcBef>
          <a:spcPct val="20000"/>
        </a:spcBef>
        <a:buFont typeface="Arial"/>
        <a:buNone/>
        <a:defRPr sz="2000" kern="1200">
          <a:solidFill>
            <a:srgbClr val="FFFFFF"/>
          </a:solidFill>
          <a:latin typeface="Calibri"/>
          <a:ea typeface="+mn-ea"/>
          <a:cs typeface="Calibri"/>
        </a:defRPr>
      </a:lvl2pPr>
      <a:lvl3pPr marL="914400" indent="0" algn="l" defTabSz="457200" rtl="0" eaLnBrk="1" latinLnBrk="0" hangingPunct="1">
        <a:spcBef>
          <a:spcPct val="20000"/>
        </a:spcBef>
        <a:buFont typeface="Arial"/>
        <a:buNone/>
        <a:defRPr sz="2000" kern="1200">
          <a:solidFill>
            <a:srgbClr val="FFFFFF"/>
          </a:solidFill>
          <a:latin typeface="Calibri"/>
          <a:ea typeface="+mn-ea"/>
          <a:cs typeface="Calibri"/>
        </a:defRPr>
      </a:lvl3pPr>
      <a:lvl4pPr marL="1371600" indent="0" algn="l" defTabSz="457200" rtl="0" eaLnBrk="1" latinLnBrk="0" hangingPunct="1">
        <a:spcBef>
          <a:spcPct val="20000"/>
        </a:spcBef>
        <a:buFont typeface="Arial"/>
        <a:buNone/>
        <a:defRPr sz="2000" kern="1200">
          <a:solidFill>
            <a:srgbClr val="FFFFFF"/>
          </a:solidFill>
          <a:latin typeface="Calibri"/>
          <a:ea typeface="+mn-ea"/>
          <a:cs typeface="Calibri"/>
        </a:defRPr>
      </a:lvl4pPr>
      <a:lvl5pPr marL="1828800" indent="0" algn="l" defTabSz="457200" rtl="0" eaLnBrk="1" latinLnBrk="0" hangingPunct="1">
        <a:spcBef>
          <a:spcPct val="20000"/>
        </a:spcBef>
        <a:buFont typeface="Arial"/>
        <a:buNone/>
        <a:defRPr sz="2000" kern="1200">
          <a:solidFill>
            <a:srgbClr val="FFFFFF"/>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38669"/>
            <a:ext cx="8229600" cy="1129771"/>
          </a:xfrm>
          <a:prstGeom prst="rect">
            <a:avLst/>
          </a:prstGeom>
        </p:spPr>
        <p:txBody>
          <a:bodyPr vert="horz" lIns="0" tIns="0" rIns="0" bIns="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29"/>
            <a:ext cx="8229600" cy="4525963"/>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6"/>
          <p:cNvSpPr>
            <a:spLocks noGrp="1"/>
          </p:cNvSpPr>
          <p:nvPr>
            <p:ph type="ftr" sz="quarter" idx="3"/>
          </p:nvPr>
        </p:nvSpPr>
        <p:spPr>
          <a:xfrm>
            <a:off x="457200" y="6617734"/>
            <a:ext cx="4114800" cy="213279"/>
          </a:xfrm>
          <a:prstGeom prst="rect">
            <a:avLst/>
          </a:prstGeom>
        </p:spPr>
        <p:txBody>
          <a:bodyPr vert="horz" lIns="0" tIns="0" rIns="0" bIns="0" rtlCol="0" anchor="t"/>
          <a:lstStyle>
            <a:lvl1pPr algn="l">
              <a:defRPr sz="1000">
                <a:solidFill>
                  <a:schemeClr val="accent5">
                    <a:lumMod val="50000"/>
                  </a:schemeClr>
                </a:solidFill>
              </a:defRPr>
            </a:lvl1pPr>
          </a:lstStyle>
          <a:p>
            <a:pPr defTabSz="456704"/>
            <a:endParaRPr lang="en-US" dirty="0">
              <a:solidFill>
                <a:srgbClr val="D5D5D5">
                  <a:lumMod val="50000"/>
                </a:srgbClr>
              </a:solidFill>
            </a:endParaRPr>
          </a:p>
        </p:txBody>
      </p:sp>
      <p:sp>
        <p:nvSpPr>
          <p:cNvPr id="8" name="Slide Number Placeholder 7"/>
          <p:cNvSpPr>
            <a:spLocks noGrp="1"/>
          </p:cNvSpPr>
          <p:nvPr>
            <p:ph type="sldNum" sz="quarter" idx="4"/>
          </p:nvPr>
        </p:nvSpPr>
        <p:spPr>
          <a:xfrm>
            <a:off x="8305800" y="6342213"/>
            <a:ext cx="381000" cy="244475"/>
          </a:xfrm>
          <a:prstGeom prst="rect">
            <a:avLst/>
          </a:prstGeom>
        </p:spPr>
        <p:txBody>
          <a:bodyPr vert="horz" lIns="91341" tIns="45671" rIns="0" bIns="45671" rtlCol="0" anchor="ctr"/>
          <a:lstStyle>
            <a:lvl1pPr algn="r">
              <a:defRPr sz="1000">
                <a:solidFill>
                  <a:srgbClr val="6D6D66"/>
                </a:solidFill>
              </a:defRPr>
            </a:lvl1pPr>
          </a:lstStyle>
          <a:p>
            <a:pPr defTabSz="456704"/>
            <a:fld id="{485C39CC-EE39-D443-B36F-C90C146C8057}" type="slidenum">
              <a:rPr lang="en-US" smtClean="0"/>
              <a:pPr defTabSz="456704"/>
              <a:t>‹#›</a:t>
            </a:fld>
            <a:endParaRPr lang="en-US" dirty="0"/>
          </a:p>
        </p:txBody>
      </p:sp>
      <p:sp>
        <p:nvSpPr>
          <p:cNvPr id="4" name="Date Placeholder 3"/>
          <p:cNvSpPr>
            <a:spLocks noGrp="1"/>
          </p:cNvSpPr>
          <p:nvPr>
            <p:ph type="dt" sz="half" idx="2"/>
          </p:nvPr>
        </p:nvSpPr>
        <p:spPr>
          <a:xfrm>
            <a:off x="5486401" y="6338277"/>
            <a:ext cx="2819400" cy="243923"/>
          </a:xfrm>
          <a:prstGeom prst="rect">
            <a:avLst/>
          </a:prstGeom>
        </p:spPr>
        <p:txBody>
          <a:bodyPr vert="horz" lIns="91341" tIns="45671" rIns="0" bIns="45671" rtlCol="0" anchor="ctr"/>
          <a:lstStyle>
            <a:lvl1pPr algn="r">
              <a:defRPr sz="1000">
                <a:solidFill>
                  <a:schemeClr val="accent5">
                    <a:lumMod val="50000"/>
                  </a:schemeClr>
                </a:solidFill>
              </a:defRPr>
            </a:lvl1pPr>
          </a:lstStyle>
          <a:p>
            <a:pPr defTabSz="456704"/>
            <a:endParaRPr lang="en-US" dirty="0">
              <a:solidFill>
                <a:srgbClr val="D5D5D5">
                  <a:lumMod val="50000"/>
                </a:srgbClr>
              </a:solidFill>
            </a:endParaRPr>
          </a:p>
        </p:txBody>
      </p:sp>
    </p:spTree>
    <p:extLst>
      <p:ext uri="{BB962C8B-B14F-4D97-AF65-F5344CB8AC3E}">
        <p14:creationId xmlns:p14="http://schemas.microsoft.com/office/powerpoint/2010/main" val="4107775508"/>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 id="2147483750" r:id="rId17"/>
    <p:sldLayoutId id="2147483751" r:id="rId18"/>
    <p:sldLayoutId id="2147483752" r:id="rId19"/>
  </p:sldLayoutIdLst>
  <p:timing>
    <p:tnLst>
      <p:par>
        <p:cTn id="1" dur="indefinite" restart="never" nodeType="tmRoot"/>
      </p:par>
    </p:tnLst>
  </p:timing>
  <p:hf hdr="0" ftr="0" dt="0"/>
  <p:txStyles>
    <p:titleStyle>
      <a:lvl1pPr algn="l" defTabSz="913396" rtl="0" eaLnBrk="1" latinLnBrk="0" hangingPunct="1">
        <a:spcBef>
          <a:spcPct val="0"/>
        </a:spcBef>
        <a:buNone/>
        <a:defRPr sz="2800" kern="1200">
          <a:solidFill>
            <a:schemeClr val="accent1"/>
          </a:solidFill>
          <a:latin typeface="+mj-lt"/>
          <a:ea typeface="+mj-ea"/>
          <a:cs typeface="+mj-cs"/>
        </a:defRPr>
      </a:lvl1pPr>
    </p:titleStyle>
    <p:bodyStyle>
      <a:lvl1pPr marL="228353" indent="-228353" algn="l" defTabSz="913396" rtl="0" eaLnBrk="1" latinLnBrk="0" hangingPunct="1">
        <a:spcBef>
          <a:spcPts val="1200"/>
        </a:spcBef>
        <a:buClr>
          <a:schemeClr val="bg2"/>
        </a:buClr>
        <a:buSzPct val="80000"/>
        <a:buFont typeface="Arial" pitchFamily="34" charset="0"/>
        <a:buChar char="•"/>
        <a:defRPr sz="2400" kern="1200">
          <a:solidFill>
            <a:schemeClr val="tx1"/>
          </a:solidFill>
          <a:latin typeface="+mn-lt"/>
          <a:ea typeface="+mn-ea"/>
          <a:cs typeface="+mn-cs"/>
        </a:defRPr>
      </a:lvl1pPr>
      <a:lvl2pPr marL="459869" indent="-231522" algn="l" defTabSz="913396" rtl="0" eaLnBrk="1" latinLnBrk="0" hangingPunct="1">
        <a:spcBef>
          <a:spcPts val="0"/>
        </a:spcBef>
        <a:spcAft>
          <a:spcPts val="1000"/>
        </a:spcAft>
        <a:buClr>
          <a:schemeClr val="bg2"/>
        </a:buClr>
        <a:buSzPct val="80000"/>
        <a:buFont typeface="BentonSansF Book" pitchFamily="50" charset="0"/>
        <a:buChar char="–"/>
        <a:defRPr sz="2000" kern="1200">
          <a:solidFill>
            <a:schemeClr val="tx1"/>
          </a:solidFill>
          <a:latin typeface="+mn-lt"/>
          <a:ea typeface="+mn-ea"/>
          <a:cs typeface="+mn-cs"/>
        </a:defRPr>
      </a:lvl2pPr>
      <a:lvl3pPr marL="686630" indent="-228353" algn="l" defTabSz="913396" rtl="0" eaLnBrk="1" latinLnBrk="0" hangingPunct="1">
        <a:spcBef>
          <a:spcPts val="0"/>
        </a:spcBef>
        <a:spcAft>
          <a:spcPts val="800"/>
        </a:spcAft>
        <a:buClr>
          <a:schemeClr val="accent1"/>
        </a:buClr>
        <a:buSzPct val="80000"/>
        <a:buFont typeface="Arial" pitchFamily="34" charset="0"/>
        <a:buChar char="•"/>
        <a:defRPr sz="1800" kern="1200">
          <a:solidFill>
            <a:schemeClr val="tx1"/>
          </a:solidFill>
          <a:latin typeface="+mn-lt"/>
          <a:ea typeface="+mn-ea"/>
          <a:cs typeface="+mn-cs"/>
        </a:defRPr>
      </a:lvl3pPr>
      <a:lvl4pPr marL="908637" indent="-228353" algn="l" defTabSz="913396" rtl="0" eaLnBrk="1" latinLnBrk="0" hangingPunct="1">
        <a:spcBef>
          <a:spcPts val="0"/>
        </a:spcBef>
        <a:spcAft>
          <a:spcPts val="600"/>
        </a:spcAft>
        <a:buClr>
          <a:schemeClr val="accent1"/>
        </a:buClr>
        <a:buSzPct val="80000"/>
        <a:buFont typeface="BentonSansF Book" pitchFamily="50" charset="0"/>
        <a:buChar char="–"/>
        <a:defRPr sz="1600" kern="1200">
          <a:solidFill>
            <a:schemeClr val="tx1"/>
          </a:solidFill>
          <a:latin typeface="+mn-lt"/>
          <a:ea typeface="+mn-ea"/>
          <a:cs typeface="+mn-cs"/>
        </a:defRPr>
      </a:lvl4pPr>
      <a:lvl5pPr marL="1141746" indent="-228353" algn="l" defTabSz="913396" rtl="0" eaLnBrk="1" latinLnBrk="0" hangingPunct="1">
        <a:spcBef>
          <a:spcPts val="0"/>
        </a:spcBef>
        <a:spcAft>
          <a:spcPts val="400"/>
        </a:spcAft>
        <a:buClr>
          <a:schemeClr val="bg2"/>
        </a:buClr>
        <a:buSzPct val="80000"/>
        <a:buFont typeface="Arial" pitchFamily="34" charset="0"/>
        <a:buChar char="•"/>
        <a:defRPr sz="1400" kern="1200">
          <a:solidFill>
            <a:schemeClr val="tx1"/>
          </a:solidFill>
          <a:latin typeface="+mn-lt"/>
          <a:ea typeface="+mn-ea"/>
          <a:cs typeface="+mn-cs"/>
        </a:defRPr>
      </a:lvl5pPr>
      <a:lvl6pPr marL="2511837" indent="-228353" algn="l" defTabSz="9133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8533" indent="-228353" algn="l" defTabSz="9133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5237" indent="-228353" algn="l" defTabSz="9133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1929" indent="-228353" algn="l" defTabSz="91339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396" rtl="0" eaLnBrk="1" latinLnBrk="0" hangingPunct="1">
        <a:defRPr sz="1800" kern="1200">
          <a:solidFill>
            <a:schemeClr val="tx1"/>
          </a:solidFill>
          <a:latin typeface="+mn-lt"/>
          <a:ea typeface="+mn-ea"/>
          <a:cs typeface="+mn-cs"/>
        </a:defRPr>
      </a:lvl1pPr>
      <a:lvl2pPr marL="456704" algn="l" defTabSz="913396" rtl="0" eaLnBrk="1" latinLnBrk="0" hangingPunct="1">
        <a:defRPr sz="1800" kern="1200">
          <a:solidFill>
            <a:schemeClr val="tx1"/>
          </a:solidFill>
          <a:latin typeface="+mn-lt"/>
          <a:ea typeface="+mn-ea"/>
          <a:cs typeface="+mn-cs"/>
        </a:defRPr>
      </a:lvl2pPr>
      <a:lvl3pPr marL="913396" algn="l" defTabSz="913396" rtl="0" eaLnBrk="1" latinLnBrk="0" hangingPunct="1">
        <a:defRPr sz="1800" kern="1200">
          <a:solidFill>
            <a:schemeClr val="tx1"/>
          </a:solidFill>
          <a:latin typeface="+mn-lt"/>
          <a:ea typeface="+mn-ea"/>
          <a:cs typeface="+mn-cs"/>
        </a:defRPr>
      </a:lvl3pPr>
      <a:lvl4pPr marL="1370093" algn="l" defTabSz="913396" rtl="0" eaLnBrk="1" latinLnBrk="0" hangingPunct="1">
        <a:defRPr sz="1800" kern="1200">
          <a:solidFill>
            <a:schemeClr val="tx1"/>
          </a:solidFill>
          <a:latin typeface="+mn-lt"/>
          <a:ea typeface="+mn-ea"/>
          <a:cs typeface="+mn-cs"/>
        </a:defRPr>
      </a:lvl4pPr>
      <a:lvl5pPr marL="1826787" algn="l" defTabSz="913396" rtl="0" eaLnBrk="1" latinLnBrk="0" hangingPunct="1">
        <a:defRPr sz="1800" kern="1200">
          <a:solidFill>
            <a:schemeClr val="tx1"/>
          </a:solidFill>
          <a:latin typeface="+mn-lt"/>
          <a:ea typeface="+mn-ea"/>
          <a:cs typeface="+mn-cs"/>
        </a:defRPr>
      </a:lvl5pPr>
      <a:lvl6pPr marL="2283491" algn="l" defTabSz="913396" rtl="0" eaLnBrk="1" latinLnBrk="0" hangingPunct="1">
        <a:defRPr sz="1800" kern="1200">
          <a:solidFill>
            <a:schemeClr val="tx1"/>
          </a:solidFill>
          <a:latin typeface="+mn-lt"/>
          <a:ea typeface="+mn-ea"/>
          <a:cs typeface="+mn-cs"/>
        </a:defRPr>
      </a:lvl6pPr>
      <a:lvl7pPr marL="2740186" algn="l" defTabSz="913396" rtl="0" eaLnBrk="1" latinLnBrk="0" hangingPunct="1">
        <a:defRPr sz="1800" kern="1200">
          <a:solidFill>
            <a:schemeClr val="tx1"/>
          </a:solidFill>
          <a:latin typeface="+mn-lt"/>
          <a:ea typeface="+mn-ea"/>
          <a:cs typeface="+mn-cs"/>
        </a:defRPr>
      </a:lvl7pPr>
      <a:lvl8pPr marL="3196883" algn="l" defTabSz="913396" rtl="0" eaLnBrk="1" latinLnBrk="0" hangingPunct="1">
        <a:defRPr sz="1800" kern="1200">
          <a:solidFill>
            <a:schemeClr val="tx1"/>
          </a:solidFill>
          <a:latin typeface="+mn-lt"/>
          <a:ea typeface="+mn-ea"/>
          <a:cs typeface="+mn-cs"/>
        </a:defRPr>
      </a:lvl8pPr>
      <a:lvl9pPr marL="3653576" algn="l" defTabSz="91339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3" y="1566817"/>
            <a:ext cx="3656125" cy="638376"/>
          </a:xfrm>
          <a:prstGeom prst="rect">
            <a:avLst/>
          </a:prstGeom>
        </p:spPr>
        <p:txBody>
          <a:bodyPr vert="horz" lIns="91366" tIns="45683" rIns="91366" bIns="45683" rtlCol="0" anchor="t">
            <a:normAutofit/>
          </a:bodyPr>
          <a:lstStyle/>
          <a:p>
            <a:r>
              <a:rPr lang="en-US" dirty="0"/>
              <a:t>Click to edit Master title style</a:t>
            </a:r>
          </a:p>
        </p:txBody>
      </p:sp>
      <p:sp>
        <p:nvSpPr>
          <p:cNvPr id="3" name="Text Placeholder 2"/>
          <p:cNvSpPr>
            <a:spLocks noGrp="1"/>
          </p:cNvSpPr>
          <p:nvPr>
            <p:ph type="body" idx="1"/>
          </p:nvPr>
        </p:nvSpPr>
        <p:spPr>
          <a:xfrm>
            <a:off x="457203" y="2615842"/>
            <a:ext cx="3656125" cy="3714620"/>
          </a:xfrm>
          <a:prstGeom prst="rect">
            <a:avLst/>
          </a:prstGeom>
        </p:spPr>
        <p:txBody>
          <a:bodyPr vert="horz" lIns="91366" tIns="45683" rIns="91366" bIns="45683" rtlCol="0">
            <a:normAutofit/>
          </a:bodyPr>
          <a:lstStyle/>
          <a:p>
            <a:pPr lvl="0"/>
            <a:r>
              <a:rPr lang="en-US" dirty="0"/>
              <a:t>Click to edit Master text styles</a:t>
            </a:r>
          </a:p>
        </p:txBody>
      </p:sp>
      <p:sp>
        <p:nvSpPr>
          <p:cNvPr id="10" name="Slide Number Placeholder 5"/>
          <p:cNvSpPr>
            <a:spLocks noGrp="1"/>
          </p:cNvSpPr>
          <p:nvPr>
            <p:ph type="sldNum" sz="quarter" idx="4"/>
          </p:nvPr>
        </p:nvSpPr>
        <p:spPr>
          <a:xfrm>
            <a:off x="6442230" y="6416118"/>
            <a:ext cx="2590800" cy="365125"/>
          </a:xfrm>
          <a:prstGeom prst="rect">
            <a:avLst/>
          </a:prstGeom>
        </p:spPr>
        <p:txBody>
          <a:bodyPr lIns="91366" tIns="45683" rIns="91366" bIns="45683"/>
          <a:lstStyle>
            <a:lvl1pPr algn="r">
              <a:defRPr sz="1200"/>
            </a:lvl1pPr>
          </a:lstStyle>
          <a:p>
            <a:pPr defTabSz="456841"/>
            <a:r>
              <a:rPr lang="en-US" dirty="0" smtClean="0">
                <a:solidFill>
                  <a:srgbClr val="76BD45"/>
                </a:solidFill>
              </a:rPr>
              <a:t>| </a:t>
            </a:r>
            <a:r>
              <a:rPr lang="en-US" dirty="0" smtClean="0">
                <a:solidFill>
                  <a:srgbClr val="504E26"/>
                </a:solidFill>
              </a:rPr>
              <a:t> </a:t>
            </a:r>
            <a:fld id="{C49B64AA-6A48-F14E-9A59-925DAAEA33AD}" type="slidenum">
              <a:rPr lang="en-US" smtClean="0">
                <a:solidFill>
                  <a:srgbClr val="96999D"/>
                </a:solidFill>
              </a:rPr>
              <a:pPr defTabSz="456841"/>
              <a:t>‹#›</a:t>
            </a:fld>
            <a:endParaRPr lang="en-US" dirty="0">
              <a:solidFill>
                <a:srgbClr val="96999D"/>
              </a:solidFill>
            </a:endParaRPr>
          </a:p>
        </p:txBody>
      </p:sp>
    </p:spTree>
    <p:extLst>
      <p:ext uri="{BB962C8B-B14F-4D97-AF65-F5344CB8AC3E}">
        <p14:creationId xmlns:p14="http://schemas.microsoft.com/office/powerpoint/2010/main" val="643005546"/>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 id="2147483770" r:id="rId17"/>
    <p:sldLayoutId id="2147483771" r:id="rId18"/>
    <p:sldLayoutId id="2147483772" r:id="rId19"/>
    <p:sldLayoutId id="2147483773" r:id="rId20"/>
    <p:sldLayoutId id="2147483774" r:id="rId21"/>
    <p:sldLayoutId id="2147483775" r:id="rId22"/>
    <p:sldLayoutId id="2147483776" r:id="rId23"/>
    <p:sldLayoutId id="2147483777" r:id="rId24"/>
    <p:sldLayoutId id="2147483778" r:id="rId25"/>
    <p:sldLayoutId id="2147483779" r:id="rId26"/>
    <p:sldLayoutId id="2147483780" r:id="rId27"/>
    <p:sldLayoutId id="2147483781" r:id="rId28"/>
    <p:sldLayoutId id="2147483782" r:id="rId29"/>
  </p:sldLayoutIdLst>
  <p:txStyles>
    <p:titleStyle>
      <a:lvl1pPr algn="l" defTabSz="456841" rtl="0" eaLnBrk="1" latinLnBrk="0" hangingPunct="1">
        <a:spcBef>
          <a:spcPct val="0"/>
        </a:spcBef>
        <a:buNone/>
        <a:defRPr sz="2000" kern="1200">
          <a:solidFill>
            <a:srgbClr val="FFFFFF"/>
          </a:solidFill>
          <a:latin typeface="Calibri"/>
          <a:ea typeface="+mj-ea"/>
          <a:cs typeface="Calibri"/>
        </a:defRPr>
      </a:lvl1pPr>
    </p:titleStyle>
    <p:bodyStyle>
      <a:lvl1pPr marL="0" indent="0" algn="l" defTabSz="456841" rtl="0" eaLnBrk="1" latinLnBrk="0" hangingPunct="1">
        <a:lnSpc>
          <a:spcPct val="120000"/>
        </a:lnSpc>
        <a:spcBef>
          <a:spcPct val="20000"/>
        </a:spcBef>
        <a:buFont typeface="Arial"/>
        <a:buNone/>
        <a:defRPr sz="1400" kern="1200">
          <a:solidFill>
            <a:srgbClr val="FFFFFF"/>
          </a:solidFill>
          <a:latin typeface="Calibri"/>
          <a:ea typeface="+mn-ea"/>
          <a:cs typeface="Calibri"/>
        </a:defRPr>
      </a:lvl1pPr>
      <a:lvl2pPr marL="456841" indent="0" algn="l" defTabSz="456841" rtl="0" eaLnBrk="1" latinLnBrk="0" hangingPunct="1">
        <a:spcBef>
          <a:spcPct val="20000"/>
        </a:spcBef>
        <a:buFont typeface="Arial"/>
        <a:buNone/>
        <a:defRPr sz="2000" kern="1200">
          <a:solidFill>
            <a:srgbClr val="FFFFFF"/>
          </a:solidFill>
          <a:latin typeface="Calibri"/>
          <a:ea typeface="+mn-ea"/>
          <a:cs typeface="Calibri"/>
        </a:defRPr>
      </a:lvl2pPr>
      <a:lvl3pPr marL="913682" indent="0" algn="l" defTabSz="456841" rtl="0" eaLnBrk="1" latinLnBrk="0" hangingPunct="1">
        <a:spcBef>
          <a:spcPct val="20000"/>
        </a:spcBef>
        <a:buFont typeface="Arial"/>
        <a:buNone/>
        <a:defRPr sz="2000" kern="1200">
          <a:solidFill>
            <a:srgbClr val="FFFFFF"/>
          </a:solidFill>
          <a:latin typeface="Calibri"/>
          <a:ea typeface="+mn-ea"/>
          <a:cs typeface="Calibri"/>
        </a:defRPr>
      </a:lvl3pPr>
      <a:lvl4pPr marL="1370525" indent="0" algn="l" defTabSz="456841" rtl="0" eaLnBrk="1" latinLnBrk="0" hangingPunct="1">
        <a:spcBef>
          <a:spcPct val="20000"/>
        </a:spcBef>
        <a:buFont typeface="Arial"/>
        <a:buNone/>
        <a:defRPr sz="2000" kern="1200">
          <a:solidFill>
            <a:srgbClr val="FFFFFF"/>
          </a:solidFill>
          <a:latin typeface="Calibri"/>
          <a:ea typeface="+mn-ea"/>
          <a:cs typeface="Calibri"/>
        </a:defRPr>
      </a:lvl4pPr>
      <a:lvl5pPr marL="1827366" indent="0" algn="l" defTabSz="456841" rtl="0" eaLnBrk="1" latinLnBrk="0" hangingPunct="1">
        <a:spcBef>
          <a:spcPct val="20000"/>
        </a:spcBef>
        <a:buFont typeface="Arial"/>
        <a:buNone/>
        <a:defRPr sz="2000" kern="1200">
          <a:solidFill>
            <a:srgbClr val="FFFFFF"/>
          </a:solidFill>
          <a:latin typeface="Calibri"/>
          <a:ea typeface="+mn-ea"/>
          <a:cs typeface="Calibri"/>
        </a:defRPr>
      </a:lvl5pPr>
      <a:lvl6pPr marL="2512628" indent="-228420" algn="l" defTabSz="456841" rtl="0" eaLnBrk="1" latinLnBrk="0" hangingPunct="1">
        <a:spcBef>
          <a:spcPct val="20000"/>
        </a:spcBef>
        <a:buFont typeface="Arial"/>
        <a:buChar char="•"/>
        <a:defRPr sz="2000" kern="1200">
          <a:solidFill>
            <a:schemeClr val="tx1"/>
          </a:solidFill>
          <a:latin typeface="+mn-lt"/>
          <a:ea typeface="+mn-ea"/>
          <a:cs typeface="+mn-cs"/>
        </a:defRPr>
      </a:lvl6pPr>
      <a:lvl7pPr marL="2969471" indent="-228420" algn="l" defTabSz="456841" rtl="0" eaLnBrk="1" latinLnBrk="0" hangingPunct="1">
        <a:spcBef>
          <a:spcPct val="20000"/>
        </a:spcBef>
        <a:buFont typeface="Arial"/>
        <a:buChar char="•"/>
        <a:defRPr sz="2000" kern="1200">
          <a:solidFill>
            <a:schemeClr val="tx1"/>
          </a:solidFill>
          <a:latin typeface="+mn-lt"/>
          <a:ea typeface="+mn-ea"/>
          <a:cs typeface="+mn-cs"/>
        </a:defRPr>
      </a:lvl7pPr>
      <a:lvl8pPr marL="3426312" indent="-228420" algn="l" defTabSz="456841" rtl="0" eaLnBrk="1" latinLnBrk="0" hangingPunct="1">
        <a:spcBef>
          <a:spcPct val="20000"/>
        </a:spcBef>
        <a:buFont typeface="Arial"/>
        <a:buChar char="•"/>
        <a:defRPr sz="2000" kern="1200">
          <a:solidFill>
            <a:schemeClr val="tx1"/>
          </a:solidFill>
          <a:latin typeface="+mn-lt"/>
          <a:ea typeface="+mn-ea"/>
          <a:cs typeface="+mn-cs"/>
        </a:defRPr>
      </a:lvl8pPr>
      <a:lvl9pPr marL="3883155" indent="-228420" algn="l" defTabSz="45684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841" rtl="0" eaLnBrk="1" latinLnBrk="0" hangingPunct="1">
        <a:defRPr sz="1800" kern="1200">
          <a:solidFill>
            <a:schemeClr val="tx1"/>
          </a:solidFill>
          <a:latin typeface="+mn-lt"/>
          <a:ea typeface="+mn-ea"/>
          <a:cs typeface="+mn-cs"/>
        </a:defRPr>
      </a:lvl1pPr>
      <a:lvl2pPr marL="456841" algn="l" defTabSz="456841" rtl="0" eaLnBrk="1" latinLnBrk="0" hangingPunct="1">
        <a:defRPr sz="1800" kern="1200">
          <a:solidFill>
            <a:schemeClr val="tx1"/>
          </a:solidFill>
          <a:latin typeface="+mn-lt"/>
          <a:ea typeface="+mn-ea"/>
          <a:cs typeface="+mn-cs"/>
        </a:defRPr>
      </a:lvl2pPr>
      <a:lvl3pPr marL="913682" algn="l" defTabSz="456841" rtl="0" eaLnBrk="1" latinLnBrk="0" hangingPunct="1">
        <a:defRPr sz="1800" kern="1200">
          <a:solidFill>
            <a:schemeClr val="tx1"/>
          </a:solidFill>
          <a:latin typeface="+mn-lt"/>
          <a:ea typeface="+mn-ea"/>
          <a:cs typeface="+mn-cs"/>
        </a:defRPr>
      </a:lvl3pPr>
      <a:lvl4pPr marL="1370525" algn="l" defTabSz="456841" rtl="0" eaLnBrk="1" latinLnBrk="0" hangingPunct="1">
        <a:defRPr sz="1800" kern="1200">
          <a:solidFill>
            <a:schemeClr val="tx1"/>
          </a:solidFill>
          <a:latin typeface="+mn-lt"/>
          <a:ea typeface="+mn-ea"/>
          <a:cs typeface="+mn-cs"/>
        </a:defRPr>
      </a:lvl4pPr>
      <a:lvl5pPr marL="1827366" algn="l" defTabSz="456841" rtl="0" eaLnBrk="1" latinLnBrk="0" hangingPunct="1">
        <a:defRPr sz="1800" kern="1200">
          <a:solidFill>
            <a:schemeClr val="tx1"/>
          </a:solidFill>
          <a:latin typeface="+mn-lt"/>
          <a:ea typeface="+mn-ea"/>
          <a:cs typeface="+mn-cs"/>
        </a:defRPr>
      </a:lvl5pPr>
      <a:lvl6pPr marL="2284208" algn="l" defTabSz="456841" rtl="0" eaLnBrk="1" latinLnBrk="0" hangingPunct="1">
        <a:defRPr sz="1800" kern="1200">
          <a:solidFill>
            <a:schemeClr val="tx1"/>
          </a:solidFill>
          <a:latin typeface="+mn-lt"/>
          <a:ea typeface="+mn-ea"/>
          <a:cs typeface="+mn-cs"/>
        </a:defRPr>
      </a:lvl6pPr>
      <a:lvl7pPr marL="2741051" algn="l" defTabSz="456841" rtl="0" eaLnBrk="1" latinLnBrk="0" hangingPunct="1">
        <a:defRPr sz="1800" kern="1200">
          <a:solidFill>
            <a:schemeClr val="tx1"/>
          </a:solidFill>
          <a:latin typeface="+mn-lt"/>
          <a:ea typeface="+mn-ea"/>
          <a:cs typeface="+mn-cs"/>
        </a:defRPr>
      </a:lvl7pPr>
      <a:lvl8pPr marL="3197893" algn="l" defTabSz="456841" rtl="0" eaLnBrk="1" latinLnBrk="0" hangingPunct="1">
        <a:defRPr sz="1800" kern="1200">
          <a:solidFill>
            <a:schemeClr val="tx1"/>
          </a:solidFill>
          <a:latin typeface="+mn-lt"/>
          <a:ea typeface="+mn-ea"/>
          <a:cs typeface="+mn-cs"/>
        </a:defRPr>
      </a:lvl8pPr>
      <a:lvl9pPr marL="3654733" algn="l" defTabSz="456841"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0" userDrawn="1">
          <p15:clr>
            <a:srgbClr val="F26B43"/>
          </p15:clr>
        </p15:guide>
        <p15:guide id="2" pos="5616" userDrawn="1">
          <p15:clr>
            <a:srgbClr val="F26B43"/>
          </p15:clr>
        </p15:guide>
        <p15:guide id="3" pos="5472" userDrawn="1">
          <p15:clr>
            <a:srgbClr val="F26B43"/>
          </p15:clr>
        </p15:guide>
        <p15:guide id="4" pos="144" userDrawn="1">
          <p15:clr>
            <a:srgbClr val="F26B43"/>
          </p15:clr>
        </p15:guide>
        <p15:guide id="5" pos="288" userDrawn="1">
          <p15:clr>
            <a:srgbClr val="F26B43"/>
          </p15:clr>
        </p15:guide>
        <p15:guide id="6" orient="horz" pos="2160" userDrawn="1">
          <p15:clr>
            <a:srgbClr val="F26B43"/>
          </p15:clr>
        </p15:guide>
        <p15:guide id="7" orient="horz" pos="144" userDrawn="1">
          <p15:clr>
            <a:srgbClr val="F26B43"/>
          </p15:clr>
        </p15:guide>
        <p15:guide id="8" orient="horz" pos="288" userDrawn="1">
          <p15:clr>
            <a:srgbClr val="F26B43"/>
          </p15:clr>
        </p15:guide>
        <p15:guide id="9" orient="horz" pos="4176" userDrawn="1">
          <p15:clr>
            <a:srgbClr val="F26B43"/>
          </p15:clr>
        </p15:guide>
        <p15:guide id="10" orient="horz" pos="4032" userDrawn="1">
          <p15:clr>
            <a:srgbClr val="F26B43"/>
          </p15:clr>
        </p15:guide>
        <p15:guide id="11" pos="5328" userDrawn="1">
          <p15:clr>
            <a:srgbClr val="F26B43"/>
          </p15:clr>
        </p15:guide>
        <p15:guide id="12" pos="43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itle 2">
            <a:extLst>
              <a:ext uri="{FF2B5EF4-FFF2-40B4-BE49-F238E27FC236}">
                <a16:creationId xmlns:a16="http://schemas.microsoft.com/office/drawing/2014/main" id="{EA0A750C-B387-054D-825A-2DC50A0A26D1}"/>
              </a:ext>
            </a:extLst>
          </p:cNvPr>
          <p:cNvSpPr txBox="1">
            <a:spLocks/>
          </p:cNvSpPr>
          <p:nvPr/>
        </p:nvSpPr>
        <p:spPr>
          <a:xfrm>
            <a:off x="685799" y="499114"/>
            <a:ext cx="7772387" cy="332399"/>
          </a:xfrm>
          <a:prstGeom prst="rect">
            <a:avLst/>
          </a:prstGeom>
        </p:spPr>
        <p:txBody>
          <a:bodyPr vert="horz" wrap="square" lIns="0" tIns="0" rIns="0" bIns="0" rtlCol="0" anchor="t" anchorCtr="0">
            <a:spAutoFit/>
          </a:bodyPr>
          <a:lstStyle>
            <a:lvl1pPr algn="l" defTabSz="457200" rtl="0" eaLnBrk="1" latinLnBrk="0" hangingPunct="1">
              <a:spcBef>
                <a:spcPct val="0"/>
              </a:spcBef>
              <a:buNone/>
              <a:defRPr sz="2000" kern="1200">
                <a:solidFill>
                  <a:schemeClr val="accent4"/>
                </a:solidFill>
                <a:latin typeface="Calibri"/>
                <a:ea typeface="+mj-ea"/>
                <a:cs typeface="Calibri"/>
              </a:defRPr>
            </a:lvl1pPr>
          </a:lstStyle>
          <a:p>
            <a:pPr>
              <a:lnSpc>
                <a:spcPct val="90000"/>
              </a:lnSpc>
              <a:spcAft>
                <a:spcPts val="1200"/>
              </a:spcAft>
              <a:defRPr/>
            </a:pPr>
            <a:r>
              <a:rPr lang="en-US" sz="2400" dirty="0">
                <a:solidFill>
                  <a:srgbClr val="393B3E"/>
                </a:solidFill>
                <a:cs typeface="Calibri Light" panose="020F0302020204030204" pitchFamily="34" charset="0"/>
              </a:rPr>
              <a:t>Humana Pharmacy Solutions</a:t>
            </a:r>
          </a:p>
        </p:txBody>
      </p:sp>
      <p:sp>
        <p:nvSpPr>
          <p:cNvPr id="140" name="Rectangle 139">
            <a:extLst>
              <a:ext uri="{FF2B5EF4-FFF2-40B4-BE49-F238E27FC236}">
                <a16:creationId xmlns:a16="http://schemas.microsoft.com/office/drawing/2014/main" id="{3ACF5E11-133F-4E40-8A72-6ED51E702700}"/>
              </a:ext>
            </a:extLst>
          </p:cNvPr>
          <p:cNvSpPr/>
          <p:nvPr/>
        </p:nvSpPr>
        <p:spPr>
          <a:xfrm>
            <a:off x="685799" y="837600"/>
            <a:ext cx="7534274" cy="492443"/>
          </a:xfrm>
          <a:prstGeom prst="rect">
            <a:avLst/>
          </a:prstGeom>
        </p:spPr>
        <p:txBody>
          <a:bodyPr wrap="square" lIns="0" tIns="0" rIns="0" bIns="0">
            <a:spAutoFit/>
          </a:bodyPr>
          <a:lstStyle/>
          <a:p>
            <a:pPr>
              <a:defRPr/>
            </a:pPr>
            <a:r>
              <a:rPr lang="en-US" sz="1600" kern="0" dirty="0">
                <a:solidFill>
                  <a:srgbClr val="393B3E"/>
                </a:solidFill>
                <a:latin typeface="Calibri Light" panose="020F0302020204030204" pitchFamily="34" charset="0"/>
                <a:cs typeface="Calibri Light" panose="020F0302020204030204" pitchFamily="34" charset="0"/>
              </a:rPr>
              <a:t>Humana Pharmacy Solutions (HPS) helps members across the country get quick, affordable access to the medications they need.</a:t>
            </a:r>
            <a:endParaRPr lang="en-US" sz="1600" kern="0" dirty="0">
              <a:solidFill>
                <a:srgbClr val="393B3E"/>
              </a:solidFill>
            </a:endParaRPr>
          </a:p>
        </p:txBody>
      </p:sp>
      <p:cxnSp>
        <p:nvCxnSpPr>
          <p:cNvPr id="142" name="Straight Connector 141">
            <a:extLst>
              <a:ext uri="{FF2B5EF4-FFF2-40B4-BE49-F238E27FC236}">
                <a16:creationId xmlns:a16="http://schemas.microsoft.com/office/drawing/2014/main" id="{1C272595-C0F5-B841-8F8D-9FEC92CDC504}"/>
              </a:ext>
            </a:extLst>
          </p:cNvPr>
          <p:cNvCxnSpPr>
            <a:cxnSpLocks/>
          </p:cNvCxnSpPr>
          <p:nvPr/>
        </p:nvCxnSpPr>
        <p:spPr>
          <a:xfrm>
            <a:off x="475488" y="464191"/>
            <a:ext cx="0" cy="914400"/>
          </a:xfrm>
          <a:prstGeom prst="line">
            <a:avLst/>
          </a:prstGeom>
          <a:noFill/>
          <a:ln w="38100" cap="flat" cmpd="sng" algn="ctr">
            <a:solidFill>
              <a:srgbClr val="7CAF40"/>
            </a:solidFill>
            <a:prstDash val="solid"/>
            <a:headEnd type="none"/>
            <a:tailEnd type="none"/>
          </a:ln>
          <a:effectLst/>
        </p:spPr>
      </p:cxnSp>
      <p:sp>
        <p:nvSpPr>
          <p:cNvPr id="46" name="Slide Number Placeholder 11">
            <a:extLst>
              <a:ext uri="{FF2B5EF4-FFF2-40B4-BE49-F238E27FC236}">
                <a16:creationId xmlns:a16="http://schemas.microsoft.com/office/drawing/2014/main" id="{B7B5134D-63B5-4A39-A4CC-1009BA8F0D94}"/>
              </a:ext>
            </a:extLst>
          </p:cNvPr>
          <p:cNvSpPr txBox="1">
            <a:spLocks/>
          </p:cNvSpPr>
          <p:nvPr/>
        </p:nvSpPr>
        <p:spPr>
          <a:xfrm>
            <a:off x="8691956" y="6400800"/>
            <a:ext cx="228600" cy="228600"/>
          </a:xfrm>
          <a:prstGeom prst="rect">
            <a:avLst/>
          </a:prstGeom>
        </p:spPr>
        <p:txBody>
          <a:bodyPr vert="horz" lIns="0" tIns="0" rIns="0" bIns="0" rtlCol="0" anchor="ctr" anchorCtr="0"/>
          <a:lstStyle>
            <a:defPPr>
              <a:defRPr lang="en-US"/>
            </a:defPPr>
            <a:lvl1pPr marL="0" algn="ctr" defTabSz="914400" rtl="0" eaLnBrk="1" latinLnBrk="0" hangingPunct="1">
              <a:defRPr sz="1200" b="1" i="0" kern="1200">
                <a:solidFill>
                  <a:schemeClr val="tx2"/>
                </a:solidFill>
                <a:latin typeface="Calibri" charset="0"/>
                <a:ea typeface="Calibri" charset="0"/>
                <a:cs typeface="Calibri"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2AC5BE1-5793-EC4D-AADA-20A929031463}" type="slidenum">
              <a:rPr lang="en-US" smtClean="0">
                <a:solidFill>
                  <a:srgbClr val="393B3E"/>
                </a:solidFill>
              </a:rPr>
              <a:pPr>
                <a:defRPr/>
              </a:pPr>
              <a:t>1</a:t>
            </a:fld>
            <a:endParaRPr lang="en-US" dirty="0">
              <a:solidFill>
                <a:srgbClr val="393B3E"/>
              </a:solidFill>
            </a:endParaRPr>
          </a:p>
        </p:txBody>
      </p:sp>
      <p:sp>
        <p:nvSpPr>
          <p:cNvPr id="51" name="Rounded Rectangle 11">
            <a:extLst>
              <a:ext uri="{FF2B5EF4-FFF2-40B4-BE49-F238E27FC236}">
                <a16:creationId xmlns:a16="http://schemas.microsoft.com/office/drawing/2014/main" id="{B8FED285-5008-4A23-89AE-B87D0BAEB54F}"/>
              </a:ext>
            </a:extLst>
          </p:cNvPr>
          <p:cNvSpPr>
            <a:spLocks noChangeAspect="1"/>
          </p:cNvSpPr>
          <p:nvPr/>
        </p:nvSpPr>
        <p:spPr>
          <a:xfrm>
            <a:off x="8667953" y="6376797"/>
            <a:ext cx="276606" cy="276606"/>
          </a:xfrm>
          <a:prstGeom prst="roundRect">
            <a:avLst/>
          </a:prstGeom>
          <a:noFill/>
          <a:ln w="19050" cap="flat" cmpd="sng" algn="ctr">
            <a:solidFill>
              <a:schemeClr val="tx1"/>
            </a:solidFill>
            <a:prstDash val="solid"/>
          </a:ln>
          <a:effectLst/>
        </p:spPr>
        <p:txBody>
          <a:bodyPr rtlCol="0" anchor="ctr"/>
          <a:lstStyle/>
          <a:p>
            <a:pPr algn="ctr">
              <a:defRPr/>
            </a:pPr>
            <a:endParaRPr lang="uk-UA" kern="0" dirty="0">
              <a:solidFill>
                <a:srgbClr val="30727F"/>
              </a:solidFill>
            </a:endParaRPr>
          </a:p>
        </p:txBody>
      </p:sp>
      <p:sp>
        <p:nvSpPr>
          <p:cNvPr id="8" name="TextBox 7">
            <a:extLst>
              <a:ext uri="{FF2B5EF4-FFF2-40B4-BE49-F238E27FC236}">
                <a16:creationId xmlns:a16="http://schemas.microsoft.com/office/drawing/2014/main" id="{913C13B0-3A31-465E-88E2-AAF3E2C809B7}"/>
              </a:ext>
            </a:extLst>
          </p:cNvPr>
          <p:cNvSpPr txBox="1"/>
          <p:nvPr/>
        </p:nvSpPr>
        <p:spPr>
          <a:xfrm>
            <a:off x="4571992" y="6400800"/>
            <a:ext cx="4038600" cy="230832"/>
          </a:xfrm>
          <a:prstGeom prst="rect">
            <a:avLst/>
          </a:prstGeom>
          <a:noFill/>
        </p:spPr>
        <p:txBody>
          <a:bodyPr wrap="square" rtlCol="0">
            <a:spAutoFit/>
          </a:bodyPr>
          <a:lstStyle/>
          <a:p>
            <a:pPr algn="r"/>
            <a:r>
              <a:rPr lang="en-US" sz="900" dirty="0">
                <a:solidFill>
                  <a:prstClr val="white">
                    <a:lumMod val="65000"/>
                  </a:prstClr>
                </a:solidFill>
              </a:rPr>
              <a:t>2018 HPS Experience</a:t>
            </a:r>
          </a:p>
        </p:txBody>
      </p:sp>
      <p:grpSp>
        <p:nvGrpSpPr>
          <p:cNvPr id="9" name="Group 8">
            <a:extLst>
              <a:ext uri="{FF2B5EF4-FFF2-40B4-BE49-F238E27FC236}">
                <a16:creationId xmlns:a16="http://schemas.microsoft.com/office/drawing/2014/main" id="{86B7647C-D21B-4B64-BA5D-0526643D8D4E}"/>
              </a:ext>
            </a:extLst>
          </p:cNvPr>
          <p:cNvGrpSpPr/>
          <p:nvPr/>
        </p:nvGrpSpPr>
        <p:grpSpPr>
          <a:xfrm>
            <a:off x="407139" y="2064146"/>
            <a:ext cx="4657401" cy="3767861"/>
            <a:chOff x="4277934" y="2121556"/>
            <a:chExt cx="4731407" cy="3669689"/>
          </a:xfrm>
        </p:grpSpPr>
        <p:grpSp>
          <p:nvGrpSpPr>
            <p:cNvPr id="10" name="Group 9">
              <a:extLst>
                <a:ext uri="{FF2B5EF4-FFF2-40B4-BE49-F238E27FC236}">
                  <a16:creationId xmlns:a16="http://schemas.microsoft.com/office/drawing/2014/main" id="{24018279-C001-47FE-8304-F21A7708DC8B}"/>
                </a:ext>
              </a:extLst>
            </p:cNvPr>
            <p:cNvGrpSpPr/>
            <p:nvPr/>
          </p:nvGrpSpPr>
          <p:grpSpPr>
            <a:xfrm>
              <a:off x="4277934" y="2121556"/>
              <a:ext cx="4731407" cy="2979879"/>
              <a:chOff x="5157992" y="1665629"/>
              <a:chExt cx="2936367" cy="1919171"/>
            </a:xfrm>
            <a:solidFill>
              <a:sysClr val="window" lastClr="FFFFFF">
                <a:lumMod val="75000"/>
              </a:sysClr>
            </a:solidFill>
          </p:grpSpPr>
          <p:sp>
            <p:nvSpPr>
              <p:cNvPr id="16" name="Freeform 74">
                <a:extLst>
                  <a:ext uri="{FF2B5EF4-FFF2-40B4-BE49-F238E27FC236}">
                    <a16:creationId xmlns:a16="http://schemas.microsoft.com/office/drawing/2014/main" id="{1B58B759-2FB7-4BF7-BAA9-731FB680F789}"/>
                  </a:ext>
                </a:extLst>
              </p:cNvPr>
              <p:cNvSpPr>
                <a:spLocks/>
              </p:cNvSpPr>
              <p:nvPr/>
            </p:nvSpPr>
            <p:spPr bwMode="auto">
              <a:xfrm>
                <a:off x="5379188" y="1665629"/>
                <a:ext cx="365958" cy="271518"/>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17" name="Freeform 75">
                <a:extLst>
                  <a:ext uri="{FF2B5EF4-FFF2-40B4-BE49-F238E27FC236}">
                    <a16:creationId xmlns:a16="http://schemas.microsoft.com/office/drawing/2014/main" id="{7B26E65A-5F1D-4BE4-AED6-C58AE2B423A7}"/>
                  </a:ext>
                </a:extLst>
              </p:cNvPr>
              <p:cNvSpPr>
                <a:spLocks/>
              </p:cNvSpPr>
              <p:nvPr/>
            </p:nvSpPr>
            <p:spPr bwMode="auto">
              <a:xfrm>
                <a:off x="5925595" y="2621841"/>
                <a:ext cx="384509" cy="39462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18" name="Freeform 76">
                <a:extLst>
                  <a:ext uri="{FF2B5EF4-FFF2-40B4-BE49-F238E27FC236}">
                    <a16:creationId xmlns:a16="http://schemas.microsoft.com/office/drawing/2014/main" id="{6A0828B4-2DF3-4E71-B99C-7C9F80D5E7EB}"/>
                  </a:ext>
                </a:extLst>
              </p:cNvPr>
              <p:cNvSpPr>
                <a:spLocks/>
              </p:cNvSpPr>
              <p:nvPr/>
            </p:nvSpPr>
            <p:spPr bwMode="auto">
              <a:xfrm>
                <a:off x="6068941" y="2696045"/>
                <a:ext cx="762272" cy="752153"/>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19" name="Freeform 77">
                <a:extLst>
                  <a:ext uri="{FF2B5EF4-FFF2-40B4-BE49-F238E27FC236}">
                    <a16:creationId xmlns:a16="http://schemas.microsoft.com/office/drawing/2014/main" id="{BCB7010E-8C4E-4176-8856-BCB9CEE05DC8}"/>
                  </a:ext>
                </a:extLst>
              </p:cNvPr>
              <p:cNvSpPr>
                <a:spLocks/>
              </p:cNvSpPr>
              <p:nvPr/>
            </p:nvSpPr>
            <p:spPr bwMode="auto">
              <a:xfrm>
                <a:off x="5613602" y="2574620"/>
                <a:ext cx="369330" cy="435102"/>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20" name="Freeform 78">
                <a:extLst>
                  <a:ext uri="{FF2B5EF4-FFF2-40B4-BE49-F238E27FC236}">
                    <a16:creationId xmlns:a16="http://schemas.microsoft.com/office/drawing/2014/main" id="{5B673E1A-4D23-4E5D-AF7E-753F97E86EC7}"/>
                  </a:ext>
                </a:extLst>
              </p:cNvPr>
              <p:cNvSpPr>
                <a:spLocks/>
              </p:cNvSpPr>
              <p:nvPr/>
            </p:nvSpPr>
            <p:spPr bwMode="auto">
              <a:xfrm>
                <a:off x="5239212" y="2105790"/>
                <a:ext cx="433415" cy="750467"/>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21" name="Freeform 79">
                <a:extLst>
                  <a:ext uri="{FF2B5EF4-FFF2-40B4-BE49-F238E27FC236}">
                    <a16:creationId xmlns:a16="http://schemas.microsoft.com/office/drawing/2014/main" id="{A2C6288D-012B-45DE-86A3-AF6CFEA4BA0E}"/>
                  </a:ext>
                </a:extLst>
              </p:cNvPr>
              <p:cNvSpPr>
                <a:spLocks/>
              </p:cNvSpPr>
              <p:nvPr/>
            </p:nvSpPr>
            <p:spPr bwMode="auto">
              <a:xfrm>
                <a:off x="6303358" y="2660630"/>
                <a:ext cx="473890" cy="254654"/>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22" name="Freeform 80">
                <a:extLst>
                  <a:ext uri="{FF2B5EF4-FFF2-40B4-BE49-F238E27FC236}">
                    <a16:creationId xmlns:a16="http://schemas.microsoft.com/office/drawing/2014/main" id="{1260D26A-E3C4-4F00-848D-2B239E31E24A}"/>
                  </a:ext>
                </a:extLst>
              </p:cNvPr>
              <p:cNvSpPr>
                <a:spLocks/>
              </p:cNvSpPr>
              <p:nvPr/>
            </p:nvSpPr>
            <p:spPr bwMode="auto">
              <a:xfrm>
                <a:off x="6364070" y="2454884"/>
                <a:ext cx="401373" cy="222611"/>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23" name="Freeform 81">
                <a:extLst>
                  <a:ext uri="{FF2B5EF4-FFF2-40B4-BE49-F238E27FC236}">
                    <a16:creationId xmlns:a16="http://schemas.microsoft.com/office/drawing/2014/main" id="{FF1602FE-DCF4-4BF2-8A0B-15F832C5FAB8}"/>
                  </a:ext>
                </a:extLst>
              </p:cNvPr>
              <p:cNvSpPr>
                <a:spLocks/>
              </p:cNvSpPr>
              <p:nvPr/>
            </p:nvSpPr>
            <p:spPr bwMode="auto">
              <a:xfrm>
                <a:off x="6279748" y="2242392"/>
                <a:ext cx="446907" cy="225984"/>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24" name="Freeform 82">
                <a:extLst>
                  <a:ext uri="{FF2B5EF4-FFF2-40B4-BE49-F238E27FC236}">
                    <a16:creationId xmlns:a16="http://schemas.microsoft.com/office/drawing/2014/main" id="{236D3CEE-CA3C-4D27-99E1-3E9955B91F1A}"/>
                  </a:ext>
                </a:extLst>
              </p:cNvPr>
              <p:cNvSpPr>
                <a:spLocks/>
              </p:cNvSpPr>
              <p:nvPr/>
            </p:nvSpPr>
            <p:spPr bwMode="auto">
              <a:xfrm>
                <a:off x="6293239" y="2040019"/>
                <a:ext cx="384509" cy="256340"/>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25" name="Freeform 83">
                <a:extLst>
                  <a:ext uri="{FF2B5EF4-FFF2-40B4-BE49-F238E27FC236}">
                    <a16:creationId xmlns:a16="http://schemas.microsoft.com/office/drawing/2014/main" id="{3B312083-B8F3-45B6-8755-475C13D792A9}"/>
                  </a:ext>
                </a:extLst>
              </p:cNvPr>
              <p:cNvSpPr>
                <a:spLocks/>
              </p:cNvSpPr>
              <p:nvPr/>
            </p:nvSpPr>
            <p:spPr bwMode="auto">
              <a:xfrm>
                <a:off x="5922222" y="2058569"/>
                <a:ext cx="386195" cy="318738"/>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26" name="Freeform 84">
                <a:extLst>
                  <a:ext uri="{FF2B5EF4-FFF2-40B4-BE49-F238E27FC236}">
                    <a16:creationId xmlns:a16="http://schemas.microsoft.com/office/drawing/2014/main" id="{E2FA7ECA-EF8F-4ABB-8F08-A1A8EE624D56}"/>
                  </a:ext>
                </a:extLst>
              </p:cNvPr>
              <p:cNvSpPr>
                <a:spLocks/>
              </p:cNvSpPr>
              <p:nvPr/>
            </p:nvSpPr>
            <p:spPr bwMode="auto">
              <a:xfrm>
                <a:off x="6313477" y="1829213"/>
                <a:ext cx="359212" cy="231044"/>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27" name="Freeform 85">
                <a:extLst>
                  <a:ext uri="{FF2B5EF4-FFF2-40B4-BE49-F238E27FC236}">
                    <a16:creationId xmlns:a16="http://schemas.microsoft.com/office/drawing/2014/main" id="{1AA10CED-1B20-41D4-A5B0-8CC762DB1469}"/>
                  </a:ext>
                </a:extLst>
              </p:cNvPr>
              <p:cNvSpPr>
                <a:spLocks/>
              </p:cNvSpPr>
              <p:nvPr/>
            </p:nvSpPr>
            <p:spPr bwMode="auto">
              <a:xfrm>
                <a:off x="5982934" y="2348638"/>
                <a:ext cx="401373" cy="315365"/>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28" name="Freeform 86">
                <a:extLst>
                  <a:ext uri="{FF2B5EF4-FFF2-40B4-BE49-F238E27FC236}">
                    <a16:creationId xmlns:a16="http://schemas.microsoft.com/office/drawing/2014/main" id="{2B91E742-1845-4A54-BF8A-A1A2B59B9860}"/>
                  </a:ext>
                </a:extLst>
              </p:cNvPr>
              <p:cNvSpPr>
                <a:spLocks/>
              </p:cNvSpPr>
              <p:nvPr/>
            </p:nvSpPr>
            <p:spPr bwMode="auto">
              <a:xfrm>
                <a:off x="5716476" y="2235646"/>
                <a:ext cx="308619" cy="38619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29" name="Freeform 87">
                <a:extLst>
                  <a:ext uri="{FF2B5EF4-FFF2-40B4-BE49-F238E27FC236}">
                    <a16:creationId xmlns:a16="http://schemas.microsoft.com/office/drawing/2014/main" id="{CF1561B1-E00D-464E-BF03-EE51FBBA14FD}"/>
                  </a:ext>
                </a:extLst>
              </p:cNvPr>
              <p:cNvSpPr>
                <a:spLocks/>
              </p:cNvSpPr>
              <p:nvPr/>
            </p:nvSpPr>
            <p:spPr bwMode="auto">
              <a:xfrm>
                <a:off x="5428094" y="2164816"/>
                <a:ext cx="354153" cy="536288"/>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30" name="Freeform 88">
                <a:extLst>
                  <a:ext uri="{FF2B5EF4-FFF2-40B4-BE49-F238E27FC236}">
                    <a16:creationId xmlns:a16="http://schemas.microsoft.com/office/drawing/2014/main" id="{C676BCDF-B773-4663-AE28-508C2BE9D9DD}"/>
                  </a:ext>
                </a:extLst>
              </p:cNvPr>
              <p:cNvSpPr>
                <a:spLocks/>
              </p:cNvSpPr>
              <p:nvPr/>
            </p:nvSpPr>
            <p:spPr bwMode="auto">
              <a:xfrm>
                <a:off x="5278001" y="1830900"/>
                <a:ext cx="440161" cy="372704"/>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31" name="Freeform 89">
                <a:extLst>
                  <a:ext uri="{FF2B5EF4-FFF2-40B4-BE49-F238E27FC236}">
                    <a16:creationId xmlns:a16="http://schemas.microsoft.com/office/drawing/2014/main" id="{05F5849A-CC5E-4BE2-ABB9-04EF94A01386}"/>
                  </a:ext>
                </a:extLst>
              </p:cNvPr>
              <p:cNvSpPr>
                <a:spLocks/>
              </p:cNvSpPr>
              <p:nvPr/>
            </p:nvSpPr>
            <p:spPr bwMode="auto">
              <a:xfrm>
                <a:off x="5637212" y="1731400"/>
                <a:ext cx="325483" cy="532915"/>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32" name="Freeform 90">
                <a:extLst>
                  <a:ext uri="{FF2B5EF4-FFF2-40B4-BE49-F238E27FC236}">
                    <a16:creationId xmlns:a16="http://schemas.microsoft.com/office/drawing/2014/main" id="{1185C149-5F67-4555-86F3-E25D7E4A4DCA}"/>
                  </a:ext>
                </a:extLst>
              </p:cNvPr>
              <p:cNvSpPr>
                <a:spLocks/>
              </p:cNvSpPr>
              <p:nvPr/>
            </p:nvSpPr>
            <p:spPr bwMode="auto">
              <a:xfrm>
                <a:off x="5775501" y="1743205"/>
                <a:ext cx="558212" cy="360899"/>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33" name="Freeform 91">
                <a:extLst>
                  <a:ext uri="{FF2B5EF4-FFF2-40B4-BE49-F238E27FC236}">
                    <a16:creationId xmlns:a16="http://schemas.microsoft.com/office/drawing/2014/main" id="{06015CAE-232D-425A-84BB-DA1A59E5E2A3}"/>
                  </a:ext>
                </a:extLst>
              </p:cNvPr>
              <p:cNvSpPr>
                <a:spLocks/>
              </p:cNvSpPr>
              <p:nvPr/>
            </p:nvSpPr>
            <p:spPr bwMode="auto">
              <a:xfrm>
                <a:off x="7897045" y="1787053"/>
                <a:ext cx="197314" cy="315365"/>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34" name="Freeform 92">
                <a:extLst>
                  <a:ext uri="{FF2B5EF4-FFF2-40B4-BE49-F238E27FC236}">
                    <a16:creationId xmlns:a16="http://schemas.microsoft.com/office/drawing/2014/main" id="{619E9B47-53A4-4B7E-8B74-7507242C28F6}"/>
                  </a:ext>
                </a:extLst>
              </p:cNvPr>
              <p:cNvSpPr>
                <a:spLocks/>
              </p:cNvSpPr>
              <p:nvPr/>
            </p:nvSpPr>
            <p:spPr bwMode="auto">
              <a:xfrm>
                <a:off x="7517596" y="2002918"/>
                <a:ext cx="408119" cy="300187"/>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35" name="Freeform 93">
                <a:extLst>
                  <a:ext uri="{FF2B5EF4-FFF2-40B4-BE49-F238E27FC236}">
                    <a16:creationId xmlns:a16="http://schemas.microsoft.com/office/drawing/2014/main" id="{7319F2EC-FF87-4A49-9DA6-EA81E173EE6C}"/>
                  </a:ext>
                </a:extLst>
              </p:cNvPr>
              <p:cNvSpPr>
                <a:spLocks/>
              </p:cNvSpPr>
              <p:nvPr/>
            </p:nvSpPr>
            <p:spPr bwMode="auto">
              <a:xfrm>
                <a:off x="7792486" y="1982680"/>
                <a:ext cx="94441" cy="17033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36" name="Freeform 94">
                <a:extLst>
                  <a:ext uri="{FF2B5EF4-FFF2-40B4-BE49-F238E27FC236}">
                    <a16:creationId xmlns:a16="http://schemas.microsoft.com/office/drawing/2014/main" id="{DEFF4969-C543-4EA0-B8E9-CB6DC12DCCBC}"/>
                  </a:ext>
                </a:extLst>
              </p:cNvPr>
              <p:cNvSpPr>
                <a:spLocks/>
              </p:cNvSpPr>
              <p:nvPr/>
            </p:nvSpPr>
            <p:spPr bwMode="auto">
              <a:xfrm>
                <a:off x="7866689" y="1960756"/>
                <a:ext cx="84322" cy="18719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37" name="Freeform 95">
                <a:extLst>
                  <a:ext uri="{FF2B5EF4-FFF2-40B4-BE49-F238E27FC236}">
                    <a16:creationId xmlns:a16="http://schemas.microsoft.com/office/drawing/2014/main" id="{676DB2AD-000C-4209-B6CC-697BEAA54D58}"/>
                  </a:ext>
                </a:extLst>
              </p:cNvPr>
              <p:cNvSpPr>
                <a:spLocks/>
              </p:cNvSpPr>
              <p:nvPr/>
            </p:nvSpPr>
            <p:spPr bwMode="auto">
              <a:xfrm>
                <a:off x="7834648" y="2188426"/>
                <a:ext cx="94441" cy="86009"/>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38" name="Freeform 96">
                <a:extLst>
                  <a:ext uri="{FF2B5EF4-FFF2-40B4-BE49-F238E27FC236}">
                    <a16:creationId xmlns:a16="http://schemas.microsoft.com/office/drawing/2014/main" id="{D8B9CCEA-E3E0-43B1-8062-590EA92387A3}"/>
                  </a:ext>
                </a:extLst>
              </p:cNvPr>
              <p:cNvSpPr>
                <a:spLocks/>
              </p:cNvSpPr>
              <p:nvPr/>
            </p:nvSpPr>
            <p:spPr bwMode="auto">
              <a:xfrm>
                <a:off x="7918970" y="2179993"/>
                <a:ext cx="40475" cy="52280"/>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grp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39" name="Freeform 97">
                <a:extLst>
                  <a:ext uri="{FF2B5EF4-FFF2-40B4-BE49-F238E27FC236}">
                    <a16:creationId xmlns:a16="http://schemas.microsoft.com/office/drawing/2014/main" id="{997FE136-92E1-4BEF-ACC9-95802D7C1EBC}"/>
                  </a:ext>
                </a:extLst>
              </p:cNvPr>
              <p:cNvSpPr>
                <a:spLocks/>
              </p:cNvSpPr>
              <p:nvPr/>
            </p:nvSpPr>
            <p:spPr bwMode="auto">
              <a:xfrm>
                <a:off x="7834647" y="2119281"/>
                <a:ext cx="183822" cy="92755"/>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40" name="Freeform 98">
                <a:extLst>
                  <a:ext uri="{FF2B5EF4-FFF2-40B4-BE49-F238E27FC236}">
                    <a16:creationId xmlns:a16="http://schemas.microsoft.com/office/drawing/2014/main" id="{8CA41DB6-7DF2-4475-A01C-0AD0F0708C1D}"/>
                  </a:ext>
                </a:extLst>
              </p:cNvPr>
              <p:cNvSpPr>
                <a:spLocks/>
              </p:cNvSpPr>
              <p:nvPr/>
            </p:nvSpPr>
            <p:spPr bwMode="auto">
              <a:xfrm>
                <a:off x="7976309" y="2205290"/>
                <a:ext cx="16864" cy="11806"/>
              </a:xfrm>
              <a:custGeom>
                <a:avLst/>
                <a:gdLst>
                  <a:gd name="T0" fmla="*/ 3 w 12"/>
                  <a:gd name="T1" fmla="*/ 9 h 9"/>
                  <a:gd name="T2" fmla="*/ 7 w 12"/>
                  <a:gd name="T3" fmla="*/ 9 h 9"/>
                  <a:gd name="T4" fmla="*/ 10 w 12"/>
                  <a:gd name="T5" fmla="*/ 6 h 9"/>
                  <a:gd name="T6" fmla="*/ 12 w 12"/>
                  <a:gd name="T7" fmla="*/ 4 h 9"/>
                  <a:gd name="T8" fmla="*/ 8 w 12"/>
                  <a:gd name="T9" fmla="*/ 2 h 9"/>
                  <a:gd name="T10" fmla="*/ 4 w 12"/>
                  <a:gd name="T11" fmla="*/ 1 h 9"/>
                  <a:gd name="T12" fmla="*/ 0 w 12"/>
                  <a:gd name="T13" fmla="*/ 7 h 9"/>
                  <a:gd name="T14" fmla="*/ 3 w 12"/>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9">
                    <a:moveTo>
                      <a:pt x="3" y="9"/>
                    </a:moveTo>
                    <a:cubicBezTo>
                      <a:pt x="7" y="9"/>
                      <a:pt x="7" y="9"/>
                      <a:pt x="7" y="9"/>
                    </a:cubicBezTo>
                    <a:cubicBezTo>
                      <a:pt x="10" y="6"/>
                      <a:pt x="10" y="6"/>
                      <a:pt x="10" y="6"/>
                    </a:cubicBezTo>
                    <a:cubicBezTo>
                      <a:pt x="12" y="4"/>
                      <a:pt x="12" y="4"/>
                      <a:pt x="12" y="4"/>
                    </a:cubicBezTo>
                    <a:cubicBezTo>
                      <a:pt x="8" y="2"/>
                      <a:pt x="8" y="2"/>
                      <a:pt x="8" y="2"/>
                    </a:cubicBezTo>
                    <a:cubicBezTo>
                      <a:pt x="8" y="2"/>
                      <a:pt x="5" y="0"/>
                      <a:pt x="4" y="1"/>
                    </a:cubicBezTo>
                    <a:cubicBezTo>
                      <a:pt x="4" y="2"/>
                      <a:pt x="0" y="7"/>
                      <a:pt x="0" y="7"/>
                    </a:cubicBezTo>
                    <a:lnTo>
                      <a:pt x="3" y="9"/>
                    </a:lnTo>
                    <a:close/>
                  </a:path>
                </a:pathLst>
              </a:custGeom>
              <a:grp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41" name="Freeform 99">
                <a:extLst>
                  <a:ext uri="{FF2B5EF4-FFF2-40B4-BE49-F238E27FC236}">
                    <a16:creationId xmlns:a16="http://schemas.microsoft.com/office/drawing/2014/main" id="{CD9375FE-A40F-45F7-9FEF-7DC33CBD708E}"/>
                  </a:ext>
                </a:extLst>
              </p:cNvPr>
              <p:cNvSpPr>
                <a:spLocks/>
              </p:cNvSpPr>
              <p:nvPr/>
            </p:nvSpPr>
            <p:spPr bwMode="auto">
              <a:xfrm>
                <a:off x="7763817" y="2269376"/>
                <a:ext cx="70830" cy="15852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42" name="Freeform 100">
                <a:extLst>
                  <a:ext uri="{FF2B5EF4-FFF2-40B4-BE49-F238E27FC236}">
                    <a16:creationId xmlns:a16="http://schemas.microsoft.com/office/drawing/2014/main" id="{110C79B6-F55E-4C2C-805F-D067AD762471}"/>
                  </a:ext>
                </a:extLst>
              </p:cNvPr>
              <p:cNvSpPr>
                <a:spLocks/>
              </p:cNvSpPr>
              <p:nvPr/>
            </p:nvSpPr>
            <p:spPr bwMode="auto">
              <a:xfrm>
                <a:off x="7750326" y="2378994"/>
                <a:ext cx="55652" cy="910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43" name="Freeform 101">
                <a:extLst>
                  <a:ext uri="{FF2B5EF4-FFF2-40B4-BE49-F238E27FC236}">
                    <a16:creationId xmlns:a16="http://schemas.microsoft.com/office/drawing/2014/main" id="{00734CC7-0BE2-463C-8CAF-8D5C26A73747}"/>
                  </a:ext>
                </a:extLst>
              </p:cNvPr>
              <p:cNvSpPr>
                <a:spLocks/>
              </p:cNvSpPr>
              <p:nvPr/>
            </p:nvSpPr>
            <p:spPr bwMode="auto">
              <a:xfrm>
                <a:off x="7480495" y="2227213"/>
                <a:ext cx="317051" cy="205746"/>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44" name="Freeform 102">
                <a:extLst>
                  <a:ext uri="{FF2B5EF4-FFF2-40B4-BE49-F238E27FC236}">
                    <a16:creationId xmlns:a16="http://schemas.microsoft.com/office/drawing/2014/main" id="{5F8D480A-067B-4FF8-B3BA-E6DED8159775}"/>
                  </a:ext>
                </a:extLst>
              </p:cNvPr>
              <p:cNvSpPr>
                <a:spLocks/>
              </p:cNvSpPr>
              <p:nvPr/>
            </p:nvSpPr>
            <p:spPr bwMode="auto">
              <a:xfrm>
                <a:off x="7183681" y="3051885"/>
                <a:ext cx="490754" cy="38450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45" name="Freeform 103">
                <a:extLst>
                  <a:ext uri="{FF2B5EF4-FFF2-40B4-BE49-F238E27FC236}">
                    <a16:creationId xmlns:a16="http://schemas.microsoft.com/office/drawing/2014/main" id="{02F30C73-57D4-4C7E-9919-FF8E64891633}"/>
                  </a:ext>
                </a:extLst>
              </p:cNvPr>
              <p:cNvSpPr>
                <a:spLocks/>
              </p:cNvSpPr>
              <p:nvPr/>
            </p:nvSpPr>
            <p:spPr bwMode="auto">
              <a:xfrm>
                <a:off x="6802545" y="2950697"/>
                <a:ext cx="306933" cy="271518"/>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47" name="Freeform 104">
                <a:extLst>
                  <a:ext uri="{FF2B5EF4-FFF2-40B4-BE49-F238E27FC236}">
                    <a16:creationId xmlns:a16="http://schemas.microsoft.com/office/drawing/2014/main" id="{7E34DFD2-72AD-44B2-A3A2-56C85FA7A1B5}"/>
                  </a:ext>
                </a:extLst>
              </p:cNvPr>
              <p:cNvSpPr>
                <a:spLocks/>
              </p:cNvSpPr>
              <p:nvPr/>
            </p:nvSpPr>
            <p:spPr bwMode="auto">
              <a:xfrm>
                <a:off x="6765443" y="2707850"/>
                <a:ext cx="274890" cy="247908"/>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48" name="Freeform 105">
                <a:extLst>
                  <a:ext uri="{FF2B5EF4-FFF2-40B4-BE49-F238E27FC236}">
                    <a16:creationId xmlns:a16="http://schemas.microsoft.com/office/drawing/2014/main" id="{BAD5D8D0-4514-4C23-95FB-753CE53108B2}"/>
                  </a:ext>
                </a:extLst>
              </p:cNvPr>
              <p:cNvSpPr>
                <a:spLocks/>
              </p:cNvSpPr>
              <p:nvPr/>
            </p:nvSpPr>
            <p:spPr bwMode="auto">
              <a:xfrm>
                <a:off x="7011664" y="2657257"/>
                <a:ext cx="465458" cy="15177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49" name="Freeform 106">
                <a:extLst>
                  <a:ext uri="{FF2B5EF4-FFF2-40B4-BE49-F238E27FC236}">
                    <a16:creationId xmlns:a16="http://schemas.microsoft.com/office/drawing/2014/main" id="{68DB3627-24F4-4D87-AA72-2E772604BF1B}"/>
                  </a:ext>
                </a:extLst>
              </p:cNvPr>
              <p:cNvSpPr>
                <a:spLocks/>
              </p:cNvSpPr>
              <p:nvPr/>
            </p:nvSpPr>
            <p:spPr bwMode="auto">
              <a:xfrm>
                <a:off x="7342207" y="2606663"/>
                <a:ext cx="465458" cy="205746"/>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50" name="Freeform 107">
                <a:extLst>
                  <a:ext uri="{FF2B5EF4-FFF2-40B4-BE49-F238E27FC236}">
                    <a16:creationId xmlns:a16="http://schemas.microsoft.com/office/drawing/2014/main" id="{A3FCE743-25ED-49AD-9469-591FA977FB56}"/>
                  </a:ext>
                </a:extLst>
              </p:cNvPr>
              <p:cNvSpPr>
                <a:spLocks/>
              </p:cNvSpPr>
              <p:nvPr/>
            </p:nvSpPr>
            <p:spPr bwMode="auto">
              <a:xfrm>
                <a:off x="7274749" y="2775308"/>
                <a:ext cx="286695" cy="30862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C7C9CF"/>
                  </a:solidFill>
                  <a:latin typeface="Source Sans Pro Light" charset="0"/>
                </a:endParaRPr>
              </a:p>
            </p:txBody>
          </p:sp>
          <p:sp>
            <p:nvSpPr>
              <p:cNvPr id="52" name="Freeform 108">
                <a:extLst>
                  <a:ext uri="{FF2B5EF4-FFF2-40B4-BE49-F238E27FC236}">
                    <a16:creationId xmlns:a16="http://schemas.microsoft.com/office/drawing/2014/main" id="{4C0A2595-ECC4-47D3-9DC1-2B65A784015E}"/>
                  </a:ext>
                </a:extLst>
              </p:cNvPr>
              <p:cNvSpPr>
                <a:spLocks/>
              </p:cNvSpPr>
              <p:nvPr/>
            </p:nvSpPr>
            <p:spPr bwMode="auto">
              <a:xfrm>
                <a:off x="7369190" y="2432960"/>
                <a:ext cx="418238" cy="23441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53" name="Freeform 109">
                <a:extLst>
                  <a:ext uri="{FF2B5EF4-FFF2-40B4-BE49-F238E27FC236}">
                    <a16:creationId xmlns:a16="http://schemas.microsoft.com/office/drawing/2014/main" id="{4729BDA1-FBCF-43AA-AC81-1DCA1845125A}"/>
                  </a:ext>
                </a:extLst>
              </p:cNvPr>
              <p:cNvSpPr>
                <a:spLocks/>
              </p:cNvSpPr>
              <p:nvPr/>
            </p:nvSpPr>
            <p:spPr bwMode="auto">
              <a:xfrm>
                <a:off x="7406291" y="2750011"/>
                <a:ext cx="269831" cy="209119"/>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54" name="Freeform 110">
                <a:extLst>
                  <a:ext uri="{FF2B5EF4-FFF2-40B4-BE49-F238E27FC236}">
                    <a16:creationId xmlns:a16="http://schemas.microsoft.com/office/drawing/2014/main" id="{68475F4F-3C1D-433C-A545-651AFD7DB12F}"/>
                  </a:ext>
                </a:extLst>
              </p:cNvPr>
              <p:cNvSpPr>
                <a:spLocks/>
              </p:cNvSpPr>
              <p:nvPr/>
            </p:nvSpPr>
            <p:spPr bwMode="auto">
              <a:xfrm>
                <a:off x="7128028" y="2788799"/>
                <a:ext cx="212492" cy="340661"/>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55" name="Freeform 111">
                <a:extLst>
                  <a:ext uri="{FF2B5EF4-FFF2-40B4-BE49-F238E27FC236}">
                    <a16:creationId xmlns:a16="http://schemas.microsoft.com/office/drawing/2014/main" id="{74969BF4-9FA7-4CF5-84E6-D0310B8F1DB4}"/>
                  </a:ext>
                </a:extLst>
              </p:cNvPr>
              <p:cNvSpPr>
                <a:spLocks/>
              </p:cNvSpPr>
              <p:nvPr/>
            </p:nvSpPr>
            <p:spPr bwMode="auto">
              <a:xfrm>
                <a:off x="6942519" y="2800604"/>
                <a:ext cx="195628" cy="342348"/>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56" name="Freeform 112">
                <a:extLst>
                  <a:ext uri="{FF2B5EF4-FFF2-40B4-BE49-F238E27FC236}">
                    <a16:creationId xmlns:a16="http://schemas.microsoft.com/office/drawing/2014/main" id="{B53A316E-F794-4D18-8AB8-3616ECB0257F}"/>
                  </a:ext>
                </a:extLst>
              </p:cNvPr>
              <p:cNvSpPr>
                <a:spLocks/>
              </p:cNvSpPr>
              <p:nvPr/>
            </p:nvSpPr>
            <p:spPr bwMode="auto">
              <a:xfrm>
                <a:off x="7559758" y="2387426"/>
                <a:ext cx="242848" cy="177077"/>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57" name="Freeform 113">
                <a:extLst>
                  <a:ext uri="{FF2B5EF4-FFF2-40B4-BE49-F238E27FC236}">
                    <a16:creationId xmlns:a16="http://schemas.microsoft.com/office/drawing/2014/main" id="{AC44DAFB-B186-4A98-BC3F-6E76E7F93861}"/>
                  </a:ext>
                </a:extLst>
              </p:cNvPr>
              <p:cNvSpPr>
                <a:spLocks/>
              </p:cNvSpPr>
              <p:nvPr/>
            </p:nvSpPr>
            <p:spPr bwMode="auto">
              <a:xfrm>
                <a:off x="7411350" y="2367189"/>
                <a:ext cx="249594" cy="246221"/>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58" name="Freeform 114">
                <a:extLst>
                  <a:ext uri="{FF2B5EF4-FFF2-40B4-BE49-F238E27FC236}">
                    <a16:creationId xmlns:a16="http://schemas.microsoft.com/office/drawing/2014/main" id="{4941A30B-D93D-425C-8CB4-1C5CB797778B}"/>
                  </a:ext>
                </a:extLst>
              </p:cNvPr>
              <p:cNvSpPr>
                <a:spLocks/>
              </p:cNvSpPr>
              <p:nvPr/>
            </p:nvSpPr>
            <p:spPr bwMode="auto">
              <a:xfrm>
                <a:off x="7045393" y="2498731"/>
                <a:ext cx="398000" cy="205746"/>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59" name="Freeform 115">
                <a:extLst>
                  <a:ext uri="{FF2B5EF4-FFF2-40B4-BE49-F238E27FC236}">
                    <a16:creationId xmlns:a16="http://schemas.microsoft.com/office/drawing/2014/main" id="{22DF8F54-E0E4-4EA4-B088-1C1C5D8E1F1F}"/>
                  </a:ext>
                </a:extLst>
              </p:cNvPr>
              <p:cNvSpPr>
                <a:spLocks/>
              </p:cNvSpPr>
              <p:nvPr/>
            </p:nvSpPr>
            <p:spPr bwMode="auto">
              <a:xfrm>
                <a:off x="6706417" y="2426214"/>
                <a:ext cx="362585" cy="315365"/>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60" name="Freeform 116">
                <a:extLst>
                  <a:ext uri="{FF2B5EF4-FFF2-40B4-BE49-F238E27FC236}">
                    <a16:creationId xmlns:a16="http://schemas.microsoft.com/office/drawing/2014/main" id="{24945D85-0811-4EE6-97D6-DB24B328D98B}"/>
                  </a:ext>
                </a:extLst>
              </p:cNvPr>
              <p:cNvSpPr>
                <a:spLocks/>
              </p:cNvSpPr>
              <p:nvPr/>
            </p:nvSpPr>
            <p:spPr bwMode="auto">
              <a:xfrm>
                <a:off x="6642332" y="1820781"/>
                <a:ext cx="350780" cy="408119"/>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61" name="Line 48">
                <a:extLst>
                  <a:ext uri="{FF2B5EF4-FFF2-40B4-BE49-F238E27FC236}">
                    <a16:creationId xmlns:a16="http://schemas.microsoft.com/office/drawing/2014/main" id="{56002ABC-2C32-4326-98BF-E3F3286107AA}"/>
                  </a:ext>
                </a:extLst>
              </p:cNvPr>
              <p:cNvSpPr>
                <a:spLocks noChangeShapeType="1"/>
              </p:cNvSpPr>
              <p:nvPr/>
            </p:nvSpPr>
            <p:spPr bwMode="auto">
              <a:xfrm>
                <a:off x="6881808" y="2014722"/>
                <a:ext cx="0" cy="0"/>
              </a:xfrm>
              <a:prstGeom prst="line">
                <a:avLst/>
              </a:prstGeom>
              <a:grpFill/>
              <a:ln w="6350">
                <a:solidFill>
                  <a:srgbClr val="000000"/>
                </a:solidFill>
                <a:round/>
                <a:headEnd/>
                <a:tailEnd/>
              </a:ln>
              <a:extLst/>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62" name="Line 49">
                <a:extLst>
                  <a:ext uri="{FF2B5EF4-FFF2-40B4-BE49-F238E27FC236}">
                    <a16:creationId xmlns:a16="http://schemas.microsoft.com/office/drawing/2014/main" id="{8009CE38-B2A3-4144-9373-4A352576457C}"/>
                  </a:ext>
                </a:extLst>
              </p:cNvPr>
              <p:cNvSpPr>
                <a:spLocks noChangeShapeType="1"/>
              </p:cNvSpPr>
              <p:nvPr/>
            </p:nvSpPr>
            <p:spPr bwMode="auto">
              <a:xfrm>
                <a:off x="6881808" y="2014722"/>
                <a:ext cx="0" cy="0"/>
              </a:xfrm>
              <a:prstGeom prst="line">
                <a:avLst/>
              </a:prstGeom>
              <a:grpFill/>
              <a:ln w="6350" cap="flat">
                <a:solidFill>
                  <a:srgbClr val="FFFFFF"/>
                </a:solidFill>
                <a:prstDash val="solid"/>
                <a:miter lim="800000"/>
                <a:headEnd/>
                <a:tailEnd/>
              </a:ln>
              <a:extLst/>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63" name="Freeform 119">
                <a:extLst>
                  <a:ext uri="{FF2B5EF4-FFF2-40B4-BE49-F238E27FC236}">
                    <a16:creationId xmlns:a16="http://schemas.microsoft.com/office/drawing/2014/main" id="{EA4A276B-8A0F-448F-A635-C76B8BCBEFF1}"/>
                  </a:ext>
                </a:extLst>
              </p:cNvPr>
              <p:cNvSpPr>
                <a:spLocks/>
              </p:cNvSpPr>
              <p:nvPr/>
            </p:nvSpPr>
            <p:spPr bwMode="auto">
              <a:xfrm>
                <a:off x="6964444" y="1940519"/>
                <a:ext cx="409805" cy="38619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64" name="Freeform 120">
                <a:extLst>
                  <a:ext uri="{FF2B5EF4-FFF2-40B4-BE49-F238E27FC236}">
                    <a16:creationId xmlns:a16="http://schemas.microsoft.com/office/drawing/2014/main" id="{9EC0BFDF-EAF1-41AA-9164-F8E45A391614}"/>
                  </a:ext>
                </a:extLst>
              </p:cNvPr>
              <p:cNvSpPr>
                <a:spLocks/>
              </p:cNvSpPr>
              <p:nvPr/>
            </p:nvSpPr>
            <p:spPr bwMode="auto">
              <a:xfrm>
                <a:off x="6848079" y="1986053"/>
                <a:ext cx="286695" cy="305247"/>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65" name="Freeform 121">
                <a:extLst>
                  <a:ext uri="{FF2B5EF4-FFF2-40B4-BE49-F238E27FC236}">
                    <a16:creationId xmlns:a16="http://schemas.microsoft.com/office/drawing/2014/main" id="{4A8B106D-1EAC-4F66-B1A2-BE3CA9BFDCF3}"/>
                  </a:ext>
                </a:extLst>
              </p:cNvPr>
              <p:cNvSpPr>
                <a:spLocks/>
              </p:cNvSpPr>
              <p:nvPr/>
            </p:nvSpPr>
            <p:spPr bwMode="auto">
              <a:xfrm>
                <a:off x="7268003" y="2274434"/>
                <a:ext cx="229357" cy="263085"/>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66" name="Freeform 122">
                <a:extLst>
                  <a:ext uri="{FF2B5EF4-FFF2-40B4-BE49-F238E27FC236}">
                    <a16:creationId xmlns:a16="http://schemas.microsoft.com/office/drawing/2014/main" id="{93E5B210-4EC6-419F-BC93-762D89DE2055}"/>
                  </a:ext>
                </a:extLst>
              </p:cNvPr>
              <p:cNvSpPr>
                <a:spLocks/>
              </p:cNvSpPr>
              <p:nvPr/>
            </p:nvSpPr>
            <p:spPr bwMode="auto">
              <a:xfrm>
                <a:off x="7119596" y="2319969"/>
                <a:ext cx="168644" cy="290068"/>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67" name="Freeform 123">
                <a:extLst>
                  <a:ext uri="{FF2B5EF4-FFF2-40B4-BE49-F238E27FC236}">
                    <a16:creationId xmlns:a16="http://schemas.microsoft.com/office/drawing/2014/main" id="{8FC69929-E9FD-4DF8-A91B-51FC957DBCC9}"/>
                  </a:ext>
                </a:extLst>
              </p:cNvPr>
              <p:cNvSpPr>
                <a:spLocks/>
              </p:cNvSpPr>
              <p:nvPr/>
            </p:nvSpPr>
            <p:spPr bwMode="auto">
              <a:xfrm>
                <a:off x="6929028" y="2282867"/>
                <a:ext cx="217551" cy="381136"/>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68" name="Freeform 124">
                <a:extLst>
                  <a:ext uri="{FF2B5EF4-FFF2-40B4-BE49-F238E27FC236}">
                    <a16:creationId xmlns:a16="http://schemas.microsoft.com/office/drawing/2014/main" id="{6B6697B0-7E4D-4D7B-8D48-1A351156884A}"/>
                  </a:ext>
                </a:extLst>
              </p:cNvPr>
              <p:cNvSpPr>
                <a:spLocks/>
              </p:cNvSpPr>
              <p:nvPr/>
            </p:nvSpPr>
            <p:spPr bwMode="auto">
              <a:xfrm>
                <a:off x="6662570" y="2198544"/>
                <a:ext cx="330543" cy="24284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pPr defTabSz="457200">
                  <a:defRPr/>
                </a:pPr>
                <a:endParaRPr lang="en-US" kern="0" dirty="0">
                  <a:solidFill>
                    <a:srgbClr val="504E26"/>
                  </a:solidFill>
                  <a:latin typeface="Source Sans Pro Light" charset="0"/>
                </a:endParaRPr>
              </a:p>
            </p:txBody>
          </p:sp>
          <p:sp>
            <p:nvSpPr>
              <p:cNvPr id="69" name="Freeform 125">
                <a:extLst>
                  <a:ext uri="{FF2B5EF4-FFF2-40B4-BE49-F238E27FC236}">
                    <a16:creationId xmlns:a16="http://schemas.microsoft.com/office/drawing/2014/main" id="{2F0982E2-1B66-4C02-96F3-7E32A7E715A8}"/>
                  </a:ext>
                </a:extLst>
              </p:cNvPr>
              <p:cNvSpPr>
                <a:spLocks/>
              </p:cNvSpPr>
              <p:nvPr/>
            </p:nvSpPr>
            <p:spPr bwMode="auto">
              <a:xfrm>
                <a:off x="5157992" y="3013096"/>
                <a:ext cx="735560" cy="571704"/>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noAutofit/>
              </a:bodyPr>
              <a:lstStyle/>
              <a:p>
                <a:pPr defTabSz="457200">
                  <a:defRPr/>
                </a:pPr>
                <a:endParaRPr lang="en-US" kern="0" dirty="0">
                  <a:solidFill>
                    <a:srgbClr val="504E26"/>
                  </a:solidFill>
                  <a:latin typeface="Source Sans Pro Light" charset="0"/>
                </a:endParaRPr>
              </a:p>
            </p:txBody>
          </p:sp>
          <p:sp>
            <p:nvSpPr>
              <p:cNvPr id="70" name="Freeform 126">
                <a:extLst>
                  <a:ext uri="{FF2B5EF4-FFF2-40B4-BE49-F238E27FC236}">
                    <a16:creationId xmlns:a16="http://schemas.microsoft.com/office/drawing/2014/main" id="{5CEB4703-649D-473D-9A9B-CDAA4DA2BE36}"/>
                  </a:ext>
                </a:extLst>
              </p:cNvPr>
              <p:cNvSpPr>
                <a:spLocks/>
              </p:cNvSpPr>
              <p:nvPr/>
            </p:nvSpPr>
            <p:spPr bwMode="auto">
              <a:xfrm>
                <a:off x="5957637" y="3282926"/>
                <a:ext cx="448593" cy="285010"/>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solidFill>
                <a:srgbClr val="76BD45"/>
              </a:solidFill>
              <a:ln w="6350" cap="flat">
                <a:solidFill>
                  <a:srgbClr val="FFFFFF"/>
                </a:solidFill>
                <a:prstDash val="solid"/>
                <a:miter lim="800000"/>
                <a:headEnd/>
                <a:tailEnd/>
              </a:ln>
            </p:spPr>
            <p:txBody>
              <a:bodyPr vert="horz" wrap="square" lIns="91440" tIns="45720" rIns="91440" bIns="45720" numCol="1" anchor="t" anchorCtr="0" compatLnSpc="1">
                <a:prstTxWarp prst="textNoShape">
                  <a:avLst/>
                </a:prstTxWarp>
                <a:noAutofit/>
              </a:bodyPr>
              <a:lstStyle/>
              <a:p>
                <a:pPr defTabSz="457200">
                  <a:defRPr/>
                </a:pPr>
                <a:endParaRPr lang="en-US" kern="0" dirty="0">
                  <a:solidFill>
                    <a:srgbClr val="504E26"/>
                  </a:solidFill>
                  <a:latin typeface="Source Sans Pro Light" charset="0"/>
                </a:endParaRPr>
              </a:p>
            </p:txBody>
          </p:sp>
        </p:grpSp>
        <p:sp>
          <p:nvSpPr>
            <p:cNvPr id="11" name="Oval 10">
              <a:extLst>
                <a:ext uri="{FF2B5EF4-FFF2-40B4-BE49-F238E27FC236}">
                  <a16:creationId xmlns:a16="http://schemas.microsoft.com/office/drawing/2014/main" id="{C5529AA2-C26F-4FB9-91BF-ADE2EF25B4F6}"/>
                </a:ext>
              </a:extLst>
            </p:cNvPr>
            <p:cNvSpPr/>
            <p:nvPr/>
          </p:nvSpPr>
          <p:spPr>
            <a:xfrm>
              <a:off x="5159722" y="3820691"/>
              <a:ext cx="148098" cy="152400"/>
            </a:xfrm>
            <a:prstGeom prst="ellipse">
              <a:avLst/>
            </a:prstGeom>
            <a:solidFill>
              <a:srgbClr val="AA005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2" name="Oval 11">
              <a:extLst>
                <a:ext uri="{FF2B5EF4-FFF2-40B4-BE49-F238E27FC236}">
                  <a16:creationId xmlns:a16="http://schemas.microsoft.com/office/drawing/2014/main" id="{938B95D5-A37B-4084-A591-E9B7E7E39F83}"/>
                </a:ext>
              </a:extLst>
            </p:cNvPr>
            <p:cNvSpPr/>
            <p:nvPr/>
          </p:nvSpPr>
          <p:spPr>
            <a:xfrm>
              <a:off x="6557502" y="4343400"/>
              <a:ext cx="148098" cy="152400"/>
            </a:xfrm>
            <a:prstGeom prst="ellipse">
              <a:avLst/>
            </a:prstGeom>
            <a:solidFill>
              <a:srgbClr val="AA005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3" name="Oval 12">
              <a:extLst>
                <a:ext uri="{FF2B5EF4-FFF2-40B4-BE49-F238E27FC236}">
                  <a16:creationId xmlns:a16="http://schemas.microsoft.com/office/drawing/2014/main" id="{67206191-EA7D-4D5B-9400-692FD1C72F77}"/>
                </a:ext>
              </a:extLst>
            </p:cNvPr>
            <p:cNvSpPr/>
            <p:nvPr/>
          </p:nvSpPr>
          <p:spPr>
            <a:xfrm>
              <a:off x="7788554" y="3276600"/>
              <a:ext cx="148098" cy="152400"/>
            </a:xfrm>
            <a:prstGeom prst="ellipse">
              <a:avLst/>
            </a:prstGeom>
            <a:solidFill>
              <a:srgbClr val="AA005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4" name="Oval 13">
              <a:extLst>
                <a:ext uri="{FF2B5EF4-FFF2-40B4-BE49-F238E27FC236}">
                  <a16:creationId xmlns:a16="http://schemas.microsoft.com/office/drawing/2014/main" id="{9D9A0FEB-CE2F-462D-A991-7B41C08B6BF3}"/>
                </a:ext>
              </a:extLst>
            </p:cNvPr>
            <p:cNvSpPr/>
            <p:nvPr/>
          </p:nvSpPr>
          <p:spPr>
            <a:xfrm>
              <a:off x="6705600" y="5257800"/>
              <a:ext cx="148098" cy="152400"/>
            </a:xfrm>
            <a:prstGeom prst="ellipse">
              <a:avLst/>
            </a:prstGeom>
            <a:solidFill>
              <a:srgbClr val="AA005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5" name="TextBox 14">
              <a:extLst>
                <a:ext uri="{FF2B5EF4-FFF2-40B4-BE49-F238E27FC236}">
                  <a16:creationId xmlns:a16="http://schemas.microsoft.com/office/drawing/2014/main" id="{DCA81321-8E47-42D7-BE82-2C6473ED0214}"/>
                </a:ext>
              </a:extLst>
            </p:cNvPr>
            <p:cNvSpPr txBox="1"/>
            <p:nvPr/>
          </p:nvSpPr>
          <p:spPr>
            <a:xfrm>
              <a:off x="6849647" y="5144914"/>
              <a:ext cx="1989561" cy="646331"/>
            </a:xfrm>
            <a:prstGeom prst="rect">
              <a:avLst/>
            </a:prstGeom>
            <a:noFill/>
          </p:spPr>
          <p:txBody>
            <a:bodyPr wrap="square" rtlCol="0">
              <a:spAutoFit/>
            </a:bodyPr>
            <a:lstStyle/>
            <a:p>
              <a:r>
                <a:rPr lang="en-US" sz="1200" dirty="0">
                  <a:solidFill>
                    <a:srgbClr val="37434D"/>
                  </a:solidFill>
                  <a:cs typeface="Arial" pitchFamily="34" charset="0"/>
                </a:rPr>
                <a:t>Humana-owned mail-order distribution/processing facilities</a:t>
              </a:r>
            </a:p>
          </p:txBody>
        </p:sp>
      </p:grpSp>
      <p:cxnSp>
        <p:nvCxnSpPr>
          <p:cNvPr id="71" name="Straight Connector 70">
            <a:extLst>
              <a:ext uri="{FF2B5EF4-FFF2-40B4-BE49-F238E27FC236}">
                <a16:creationId xmlns:a16="http://schemas.microsoft.com/office/drawing/2014/main" id="{7DB68130-61E7-48DF-A4AE-0863E2762699}"/>
              </a:ext>
            </a:extLst>
          </p:cNvPr>
          <p:cNvCxnSpPr/>
          <p:nvPr/>
        </p:nvCxnSpPr>
        <p:spPr>
          <a:xfrm>
            <a:off x="5473581" y="1736497"/>
            <a:ext cx="0" cy="3931920"/>
          </a:xfrm>
          <a:prstGeom prst="line">
            <a:avLst/>
          </a:prstGeom>
          <a:ln>
            <a:solidFill>
              <a:schemeClr val="bg1">
                <a:lumMod val="60000"/>
                <a:lumOff val="40000"/>
              </a:schemeClr>
            </a:solidFill>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73" name="Oval 72">
            <a:extLst>
              <a:ext uri="{FF2B5EF4-FFF2-40B4-BE49-F238E27FC236}">
                <a16:creationId xmlns:a16="http://schemas.microsoft.com/office/drawing/2014/main" id="{85E6327D-0EE3-4C45-B620-06C546C4BE98}"/>
              </a:ext>
            </a:extLst>
          </p:cNvPr>
          <p:cNvSpPr/>
          <p:nvPr/>
        </p:nvSpPr>
        <p:spPr>
          <a:xfrm>
            <a:off x="5366944" y="2201471"/>
            <a:ext cx="185397" cy="185397"/>
          </a:xfrm>
          <a:prstGeom prst="ellipse">
            <a:avLst/>
          </a:prstGeom>
          <a:solidFill>
            <a:srgbClr val="AA005F"/>
          </a:solidFill>
          <a:ln w="38100">
            <a:solidFill>
              <a:schemeClr val="bg1">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C5C7C7"/>
              </a:solidFill>
            </a:endParaRPr>
          </a:p>
        </p:txBody>
      </p:sp>
      <p:sp>
        <p:nvSpPr>
          <p:cNvPr id="75" name="Oval 74">
            <a:extLst>
              <a:ext uri="{FF2B5EF4-FFF2-40B4-BE49-F238E27FC236}">
                <a16:creationId xmlns:a16="http://schemas.microsoft.com/office/drawing/2014/main" id="{397507C8-34EF-4C65-BFCE-3415B4A425A7}"/>
              </a:ext>
            </a:extLst>
          </p:cNvPr>
          <p:cNvSpPr/>
          <p:nvPr/>
        </p:nvSpPr>
        <p:spPr>
          <a:xfrm>
            <a:off x="5366944" y="2849953"/>
            <a:ext cx="185397" cy="185397"/>
          </a:xfrm>
          <a:prstGeom prst="ellipse">
            <a:avLst/>
          </a:prstGeom>
          <a:solidFill>
            <a:srgbClr val="AA005F"/>
          </a:solidFill>
          <a:ln w="38100">
            <a:solidFill>
              <a:schemeClr val="bg1">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C5C7C7"/>
              </a:solidFill>
            </a:endParaRPr>
          </a:p>
        </p:txBody>
      </p:sp>
      <p:sp>
        <p:nvSpPr>
          <p:cNvPr id="77" name="Oval 76">
            <a:extLst>
              <a:ext uri="{FF2B5EF4-FFF2-40B4-BE49-F238E27FC236}">
                <a16:creationId xmlns:a16="http://schemas.microsoft.com/office/drawing/2014/main" id="{E17F0DAD-3B9D-483A-BBA8-9188AB1AF603}"/>
              </a:ext>
            </a:extLst>
          </p:cNvPr>
          <p:cNvSpPr/>
          <p:nvPr/>
        </p:nvSpPr>
        <p:spPr>
          <a:xfrm>
            <a:off x="5366944" y="3504779"/>
            <a:ext cx="185397" cy="185397"/>
          </a:xfrm>
          <a:prstGeom prst="ellipse">
            <a:avLst/>
          </a:prstGeom>
          <a:solidFill>
            <a:srgbClr val="AA005F"/>
          </a:solidFill>
          <a:ln w="38100">
            <a:solidFill>
              <a:schemeClr val="bg1">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C5C7C7"/>
              </a:solidFill>
            </a:endParaRPr>
          </a:p>
        </p:txBody>
      </p:sp>
      <p:sp>
        <p:nvSpPr>
          <p:cNvPr id="79" name="Oval 78">
            <a:extLst>
              <a:ext uri="{FF2B5EF4-FFF2-40B4-BE49-F238E27FC236}">
                <a16:creationId xmlns:a16="http://schemas.microsoft.com/office/drawing/2014/main" id="{C0BAE715-DD87-4521-A915-A72182FDC5DD}"/>
              </a:ext>
            </a:extLst>
          </p:cNvPr>
          <p:cNvSpPr/>
          <p:nvPr/>
        </p:nvSpPr>
        <p:spPr>
          <a:xfrm>
            <a:off x="5366944" y="4112859"/>
            <a:ext cx="185397" cy="185397"/>
          </a:xfrm>
          <a:prstGeom prst="ellipse">
            <a:avLst/>
          </a:prstGeom>
          <a:solidFill>
            <a:srgbClr val="AA005F"/>
          </a:solidFill>
          <a:ln w="38100">
            <a:solidFill>
              <a:schemeClr val="bg1">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C5C7C7"/>
              </a:solidFill>
            </a:endParaRPr>
          </a:p>
        </p:txBody>
      </p:sp>
      <p:sp>
        <p:nvSpPr>
          <p:cNvPr id="81" name="Rectangle 80">
            <a:extLst>
              <a:ext uri="{FF2B5EF4-FFF2-40B4-BE49-F238E27FC236}">
                <a16:creationId xmlns:a16="http://schemas.microsoft.com/office/drawing/2014/main" id="{871DE6DC-9397-437F-B12A-16CC3C305438}"/>
              </a:ext>
            </a:extLst>
          </p:cNvPr>
          <p:cNvSpPr/>
          <p:nvPr/>
        </p:nvSpPr>
        <p:spPr>
          <a:xfrm>
            <a:off x="5620438" y="2150752"/>
            <a:ext cx="3067734" cy="307777"/>
          </a:xfrm>
          <a:prstGeom prst="rect">
            <a:avLst/>
          </a:prstGeom>
        </p:spPr>
        <p:txBody>
          <a:bodyPr wrap="square">
            <a:spAutoFit/>
          </a:bodyPr>
          <a:lstStyle/>
          <a:p>
            <a:r>
              <a:rPr lang="en-US" sz="1400" b="1" dirty="0">
                <a:solidFill>
                  <a:srgbClr val="76BD45"/>
                </a:solidFill>
              </a:rPr>
              <a:t>Covers more than 10 Million members</a:t>
            </a:r>
            <a:endParaRPr lang="en-US" sz="1200" dirty="0">
              <a:solidFill>
                <a:srgbClr val="393B3E"/>
              </a:solidFill>
            </a:endParaRPr>
          </a:p>
        </p:txBody>
      </p:sp>
      <p:sp>
        <p:nvSpPr>
          <p:cNvPr id="82" name="Rectangle 81">
            <a:extLst>
              <a:ext uri="{FF2B5EF4-FFF2-40B4-BE49-F238E27FC236}">
                <a16:creationId xmlns:a16="http://schemas.microsoft.com/office/drawing/2014/main" id="{DA499806-8CD1-4D9B-B06E-097ACA6466B0}"/>
              </a:ext>
            </a:extLst>
          </p:cNvPr>
          <p:cNvSpPr/>
          <p:nvPr/>
        </p:nvSpPr>
        <p:spPr>
          <a:xfrm>
            <a:off x="5620437" y="2772194"/>
            <a:ext cx="3466641" cy="307777"/>
          </a:xfrm>
          <a:prstGeom prst="rect">
            <a:avLst/>
          </a:prstGeom>
        </p:spPr>
        <p:txBody>
          <a:bodyPr wrap="square">
            <a:spAutoFit/>
          </a:bodyPr>
          <a:lstStyle/>
          <a:p>
            <a:r>
              <a:rPr lang="en-US" sz="1400" b="1" dirty="0">
                <a:solidFill>
                  <a:srgbClr val="76BD45"/>
                </a:solidFill>
              </a:rPr>
              <a:t>Administers 420M+ prescriptions annually</a:t>
            </a:r>
            <a:endParaRPr lang="en-US" sz="1200" dirty="0">
              <a:solidFill>
                <a:srgbClr val="393B3E"/>
              </a:solidFill>
            </a:endParaRPr>
          </a:p>
        </p:txBody>
      </p:sp>
      <p:sp>
        <p:nvSpPr>
          <p:cNvPr id="83" name="Rectangle 82">
            <a:extLst>
              <a:ext uri="{FF2B5EF4-FFF2-40B4-BE49-F238E27FC236}">
                <a16:creationId xmlns:a16="http://schemas.microsoft.com/office/drawing/2014/main" id="{FE02583D-BCE6-4E82-9C01-3A3C05D13CED}"/>
              </a:ext>
            </a:extLst>
          </p:cNvPr>
          <p:cNvSpPr/>
          <p:nvPr/>
        </p:nvSpPr>
        <p:spPr>
          <a:xfrm>
            <a:off x="5620437" y="3422208"/>
            <a:ext cx="3466641" cy="307777"/>
          </a:xfrm>
          <a:prstGeom prst="rect">
            <a:avLst/>
          </a:prstGeom>
        </p:spPr>
        <p:txBody>
          <a:bodyPr wrap="square">
            <a:spAutoFit/>
          </a:bodyPr>
          <a:lstStyle/>
          <a:p>
            <a:r>
              <a:rPr lang="en-US" sz="1400" b="1" dirty="0">
                <a:solidFill>
                  <a:srgbClr val="76BD45"/>
                </a:solidFill>
              </a:rPr>
              <a:t>67,000 network pharmacies</a:t>
            </a:r>
            <a:endParaRPr lang="en-US" sz="1200" dirty="0">
              <a:solidFill>
                <a:srgbClr val="393B3E"/>
              </a:solidFill>
            </a:endParaRPr>
          </a:p>
        </p:txBody>
      </p:sp>
      <p:sp>
        <p:nvSpPr>
          <p:cNvPr id="84" name="Rectangle 83">
            <a:extLst>
              <a:ext uri="{FF2B5EF4-FFF2-40B4-BE49-F238E27FC236}">
                <a16:creationId xmlns:a16="http://schemas.microsoft.com/office/drawing/2014/main" id="{20FC8A71-49E1-43F8-A843-51055C6B298F}"/>
              </a:ext>
            </a:extLst>
          </p:cNvPr>
          <p:cNvSpPr/>
          <p:nvPr/>
        </p:nvSpPr>
        <p:spPr>
          <a:xfrm>
            <a:off x="5620437" y="4068070"/>
            <a:ext cx="3466641" cy="307777"/>
          </a:xfrm>
          <a:prstGeom prst="rect">
            <a:avLst/>
          </a:prstGeom>
        </p:spPr>
        <p:txBody>
          <a:bodyPr wrap="square">
            <a:spAutoFit/>
          </a:bodyPr>
          <a:lstStyle/>
          <a:p>
            <a:r>
              <a:rPr lang="en-US" sz="1400" b="1" dirty="0">
                <a:solidFill>
                  <a:srgbClr val="76BD45"/>
                </a:solidFill>
              </a:rPr>
              <a:t>5,000+ dedicated associates</a:t>
            </a:r>
            <a:endParaRPr lang="en-US" sz="1200" dirty="0">
              <a:solidFill>
                <a:srgbClr val="393B3E"/>
              </a:solidFill>
            </a:endParaRPr>
          </a:p>
        </p:txBody>
      </p:sp>
      <p:sp>
        <p:nvSpPr>
          <p:cNvPr id="85" name="Oval 84">
            <a:extLst>
              <a:ext uri="{FF2B5EF4-FFF2-40B4-BE49-F238E27FC236}">
                <a16:creationId xmlns:a16="http://schemas.microsoft.com/office/drawing/2014/main" id="{113E85FF-BF54-4289-8C89-40AB06F041F3}"/>
              </a:ext>
            </a:extLst>
          </p:cNvPr>
          <p:cNvSpPr/>
          <p:nvPr/>
        </p:nvSpPr>
        <p:spPr>
          <a:xfrm>
            <a:off x="5366944" y="4776545"/>
            <a:ext cx="185397" cy="185397"/>
          </a:xfrm>
          <a:prstGeom prst="ellipse">
            <a:avLst/>
          </a:prstGeom>
          <a:solidFill>
            <a:srgbClr val="AA005F"/>
          </a:solidFill>
          <a:ln w="38100">
            <a:solidFill>
              <a:schemeClr val="bg1">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C5C7C7"/>
              </a:solidFill>
            </a:endParaRPr>
          </a:p>
        </p:txBody>
      </p:sp>
      <p:sp>
        <p:nvSpPr>
          <p:cNvPr id="86" name="Rectangle 85">
            <a:extLst>
              <a:ext uri="{FF2B5EF4-FFF2-40B4-BE49-F238E27FC236}">
                <a16:creationId xmlns:a16="http://schemas.microsoft.com/office/drawing/2014/main" id="{36312BAF-00B3-4D1B-AC6B-89C0A0CE50DD}"/>
              </a:ext>
            </a:extLst>
          </p:cNvPr>
          <p:cNvSpPr/>
          <p:nvPr/>
        </p:nvSpPr>
        <p:spPr>
          <a:xfrm>
            <a:off x="5620437" y="4731756"/>
            <a:ext cx="3466641" cy="307777"/>
          </a:xfrm>
          <a:prstGeom prst="rect">
            <a:avLst/>
          </a:prstGeom>
        </p:spPr>
        <p:txBody>
          <a:bodyPr wrap="square">
            <a:spAutoFit/>
          </a:bodyPr>
          <a:lstStyle/>
          <a:p>
            <a:r>
              <a:rPr lang="en-US" sz="1400" b="1" dirty="0" smtClean="0">
                <a:solidFill>
                  <a:srgbClr val="76BD45"/>
                </a:solidFill>
              </a:rPr>
              <a:t>750 </a:t>
            </a:r>
            <a:r>
              <a:rPr lang="en-US" sz="1400" b="1" dirty="0">
                <a:solidFill>
                  <a:srgbClr val="76BD45"/>
                </a:solidFill>
              </a:rPr>
              <a:t>In-house pharmacists</a:t>
            </a:r>
            <a:endParaRPr lang="en-US" sz="1200" dirty="0">
              <a:solidFill>
                <a:srgbClr val="393B3E"/>
              </a:solidFill>
            </a:endParaRPr>
          </a:p>
        </p:txBody>
      </p:sp>
    </p:spTree>
    <p:extLst>
      <p:ext uri="{BB962C8B-B14F-4D97-AF65-F5344CB8AC3E}">
        <p14:creationId xmlns:p14="http://schemas.microsoft.com/office/powerpoint/2010/main" val="1157066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itle 2">
            <a:extLst>
              <a:ext uri="{FF2B5EF4-FFF2-40B4-BE49-F238E27FC236}">
                <a16:creationId xmlns:a16="http://schemas.microsoft.com/office/drawing/2014/main" id="{EA0A750C-B387-054D-825A-2DC50A0A26D1}"/>
              </a:ext>
            </a:extLst>
          </p:cNvPr>
          <p:cNvSpPr txBox="1">
            <a:spLocks/>
          </p:cNvSpPr>
          <p:nvPr/>
        </p:nvSpPr>
        <p:spPr>
          <a:xfrm>
            <a:off x="685799" y="499114"/>
            <a:ext cx="7772387" cy="332399"/>
          </a:xfrm>
          <a:prstGeom prst="rect">
            <a:avLst/>
          </a:prstGeom>
        </p:spPr>
        <p:txBody>
          <a:bodyPr vert="horz" wrap="square" lIns="0" tIns="0" rIns="0" bIns="0" rtlCol="0" anchor="t" anchorCtr="0">
            <a:spAutoFit/>
          </a:bodyPr>
          <a:lstStyle>
            <a:lvl1pPr algn="l" defTabSz="457200" rtl="0" eaLnBrk="1" latinLnBrk="0" hangingPunct="1">
              <a:spcBef>
                <a:spcPct val="0"/>
              </a:spcBef>
              <a:buNone/>
              <a:defRPr sz="2000" kern="1200">
                <a:solidFill>
                  <a:schemeClr val="accent4"/>
                </a:solidFill>
                <a:latin typeface="Calibri"/>
                <a:ea typeface="+mj-ea"/>
                <a:cs typeface="Calibri"/>
              </a:defRPr>
            </a:lvl1pPr>
          </a:lstStyle>
          <a:p>
            <a:pPr>
              <a:lnSpc>
                <a:spcPct val="90000"/>
              </a:lnSpc>
              <a:spcAft>
                <a:spcPts val="1200"/>
              </a:spcAft>
              <a:defRPr/>
            </a:pPr>
            <a:r>
              <a:rPr lang="en-US" sz="2400" dirty="0">
                <a:solidFill>
                  <a:srgbClr val="393B3E"/>
                </a:solidFill>
                <a:cs typeface="Calibri Light" panose="020F0302020204030204" pitchFamily="34" charset="0"/>
              </a:rPr>
              <a:t>Humana Pharmacy Customer Satisfaction</a:t>
            </a:r>
          </a:p>
        </p:txBody>
      </p:sp>
      <p:sp>
        <p:nvSpPr>
          <p:cNvPr id="140" name="Rectangle 139">
            <a:extLst>
              <a:ext uri="{FF2B5EF4-FFF2-40B4-BE49-F238E27FC236}">
                <a16:creationId xmlns:a16="http://schemas.microsoft.com/office/drawing/2014/main" id="{3ACF5E11-133F-4E40-8A72-6ED51E702700}"/>
              </a:ext>
            </a:extLst>
          </p:cNvPr>
          <p:cNvSpPr/>
          <p:nvPr/>
        </p:nvSpPr>
        <p:spPr>
          <a:xfrm>
            <a:off x="685799" y="837600"/>
            <a:ext cx="7534274" cy="492443"/>
          </a:xfrm>
          <a:prstGeom prst="rect">
            <a:avLst/>
          </a:prstGeom>
        </p:spPr>
        <p:txBody>
          <a:bodyPr wrap="square" lIns="0" tIns="0" rIns="0" bIns="0">
            <a:spAutoFit/>
          </a:bodyPr>
          <a:lstStyle/>
          <a:p>
            <a:pPr>
              <a:defRPr/>
            </a:pPr>
            <a:r>
              <a:rPr lang="en-US" sz="1600" kern="0" dirty="0">
                <a:solidFill>
                  <a:srgbClr val="393B3E"/>
                </a:solidFill>
                <a:latin typeface="Calibri Light" panose="020F0302020204030204" pitchFamily="34" charset="0"/>
                <a:cs typeface="Calibri Light" panose="020F0302020204030204" pitchFamily="34" charset="0"/>
              </a:rPr>
              <a:t>Pharmacy benefits are the most used benefit among all Humana’s members.  Investing in a world-class pharmacy experience is at the core of serving your members.</a:t>
            </a:r>
            <a:endParaRPr lang="en-US" sz="1600" kern="0" dirty="0">
              <a:solidFill>
                <a:srgbClr val="393B3E"/>
              </a:solidFill>
            </a:endParaRPr>
          </a:p>
        </p:txBody>
      </p:sp>
      <p:cxnSp>
        <p:nvCxnSpPr>
          <p:cNvPr id="142" name="Straight Connector 141">
            <a:extLst>
              <a:ext uri="{FF2B5EF4-FFF2-40B4-BE49-F238E27FC236}">
                <a16:creationId xmlns:a16="http://schemas.microsoft.com/office/drawing/2014/main" id="{1C272595-C0F5-B841-8F8D-9FEC92CDC504}"/>
              </a:ext>
            </a:extLst>
          </p:cNvPr>
          <p:cNvCxnSpPr>
            <a:cxnSpLocks/>
          </p:cNvCxnSpPr>
          <p:nvPr/>
        </p:nvCxnSpPr>
        <p:spPr>
          <a:xfrm>
            <a:off x="475488" y="464191"/>
            <a:ext cx="0" cy="914400"/>
          </a:xfrm>
          <a:prstGeom prst="line">
            <a:avLst/>
          </a:prstGeom>
          <a:noFill/>
          <a:ln w="38100" cap="flat" cmpd="sng" algn="ctr">
            <a:solidFill>
              <a:srgbClr val="7CAF40"/>
            </a:solidFill>
            <a:prstDash val="solid"/>
            <a:headEnd type="none"/>
            <a:tailEnd type="none"/>
          </a:ln>
          <a:effectLst/>
        </p:spPr>
      </p:cxnSp>
      <p:sp>
        <p:nvSpPr>
          <p:cNvPr id="46" name="Slide Number Placeholder 11">
            <a:extLst>
              <a:ext uri="{FF2B5EF4-FFF2-40B4-BE49-F238E27FC236}">
                <a16:creationId xmlns:a16="http://schemas.microsoft.com/office/drawing/2014/main" id="{B7B5134D-63B5-4A39-A4CC-1009BA8F0D94}"/>
              </a:ext>
            </a:extLst>
          </p:cNvPr>
          <p:cNvSpPr txBox="1">
            <a:spLocks/>
          </p:cNvSpPr>
          <p:nvPr/>
        </p:nvSpPr>
        <p:spPr>
          <a:xfrm>
            <a:off x="8691956" y="6400800"/>
            <a:ext cx="228600" cy="228600"/>
          </a:xfrm>
          <a:prstGeom prst="rect">
            <a:avLst/>
          </a:prstGeom>
        </p:spPr>
        <p:txBody>
          <a:bodyPr vert="horz" lIns="0" tIns="0" rIns="0" bIns="0" rtlCol="0" anchor="ctr" anchorCtr="0"/>
          <a:lstStyle>
            <a:defPPr>
              <a:defRPr lang="en-US"/>
            </a:defPPr>
            <a:lvl1pPr marL="0" algn="ctr" defTabSz="914400" rtl="0" eaLnBrk="1" latinLnBrk="0" hangingPunct="1">
              <a:defRPr sz="1200" b="1" i="0" kern="1200">
                <a:solidFill>
                  <a:schemeClr val="tx2"/>
                </a:solidFill>
                <a:latin typeface="Calibri" charset="0"/>
                <a:ea typeface="Calibri" charset="0"/>
                <a:cs typeface="Calibri"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2AC5BE1-5793-EC4D-AADA-20A929031463}" type="slidenum">
              <a:rPr lang="en-US" smtClean="0">
                <a:solidFill>
                  <a:srgbClr val="393B3E"/>
                </a:solidFill>
              </a:rPr>
              <a:pPr>
                <a:defRPr/>
              </a:pPr>
              <a:t>2</a:t>
            </a:fld>
            <a:endParaRPr lang="en-US" dirty="0">
              <a:solidFill>
                <a:srgbClr val="393B3E"/>
              </a:solidFill>
            </a:endParaRPr>
          </a:p>
        </p:txBody>
      </p:sp>
      <p:sp>
        <p:nvSpPr>
          <p:cNvPr id="51" name="Rounded Rectangle 11">
            <a:extLst>
              <a:ext uri="{FF2B5EF4-FFF2-40B4-BE49-F238E27FC236}">
                <a16:creationId xmlns:a16="http://schemas.microsoft.com/office/drawing/2014/main" id="{B8FED285-5008-4A23-89AE-B87D0BAEB54F}"/>
              </a:ext>
            </a:extLst>
          </p:cNvPr>
          <p:cNvSpPr>
            <a:spLocks noChangeAspect="1"/>
          </p:cNvSpPr>
          <p:nvPr/>
        </p:nvSpPr>
        <p:spPr>
          <a:xfrm>
            <a:off x="8667953" y="6376797"/>
            <a:ext cx="276606" cy="276606"/>
          </a:xfrm>
          <a:prstGeom prst="roundRect">
            <a:avLst/>
          </a:prstGeom>
          <a:noFill/>
          <a:ln w="19050" cap="flat" cmpd="sng" algn="ctr">
            <a:solidFill>
              <a:schemeClr val="tx1"/>
            </a:solidFill>
            <a:prstDash val="solid"/>
          </a:ln>
          <a:effectLst/>
        </p:spPr>
        <p:txBody>
          <a:bodyPr rtlCol="0" anchor="ctr"/>
          <a:lstStyle/>
          <a:p>
            <a:pPr algn="ctr">
              <a:defRPr/>
            </a:pPr>
            <a:endParaRPr lang="uk-UA" kern="0" dirty="0">
              <a:solidFill>
                <a:srgbClr val="30727F"/>
              </a:solidFill>
            </a:endParaRPr>
          </a:p>
        </p:txBody>
      </p:sp>
      <p:sp>
        <p:nvSpPr>
          <p:cNvPr id="3" name="Oval 2">
            <a:extLst>
              <a:ext uri="{FF2B5EF4-FFF2-40B4-BE49-F238E27FC236}">
                <a16:creationId xmlns:a16="http://schemas.microsoft.com/office/drawing/2014/main" id="{8306809A-2985-4766-B2FC-778CD5E8D964}"/>
              </a:ext>
            </a:extLst>
          </p:cNvPr>
          <p:cNvSpPr/>
          <p:nvPr/>
        </p:nvSpPr>
        <p:spPr>
          <a:xfrm>
            <a:off x="475488" y="2458529"/>
            <a:ext cx="2646947" cy="2646947"/>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C5C7C7"/>
              </a:solidFill>
            </a:endParaRPr>
          </a:p>
        </p:txBody>
      </p:sp>
      <p:sp>
        <p:nvSpPr>
          <p:cNvPr id="9" name="object 26">
            <a:extLst>
              <a:ext uri="{FF2B5EF4-FFF2-40B4-BE49-F238E27FC236}">
                <a16:creationId xmlns:a16="http://schemas.microsoft.com/office/drawing/2014/main" id="{BA751E1B-8390-4B43-BD68-CE116E131907}"/>
              </a:ext>
            </a:extLst>
          </p:cNvPr>
          <p:cNvSpPr/>
          <p:nvPr/>
        </p:nvSpPr>
        <p:spPr>
          <a:xfrm>
            <a:off x="939620" y="2901508"/>
            <a:ext cx="1718682" cy="1818208"/>
          </a:xfrm>
          <a:custGeom>
            <a:avLst/>
            <a:gdLst/>
            <a:ahLst/>
            <a:cxnLst/>
            <a:rect l="l" t="t" r="r" b="b"/>
            <a:pathLst>
              <a:path w="497839" h="478789">
                <a:moveTo>
                  <a:pt x="377970" y="375920"/>
                </a:moveTo>
                <a:lnTo>
                  <a:pt x="112565" y="375920"/>
                </a:lnTo>
                <a:lnTo>
                  <a:pt x="110063" y="378460"/>
                </a:lnTo>
                <a:lnTo>
                  <a:pt x="110063" y="477520"/>
                </a:lnTo>
                <a:lnTo>
                  <a:pt x="112565" y="478790"/>
                </a:lnTo>
                <a:lnTo>
                  <a:pt x="377970" y="478790"/>
                </a:lnTo>
                <a:lnTo>
                  <a:pt x="380459" y="477520"/>
                </a:lnTo>
                <a:lnTo>
                  <a:pt x="380459" y="468630"/>
                </a:lnTo>
                <a:lnTo>
                  <a:pt x="121176" y="468630"/>
                </a:lnTo>
                <a:lnTo>
                  <a:pt x="121176" y="387350"/>
                </a:lnTo>
                <a:lnTo>
                  <a:pt x="380459" y="387350"/>
                </a:lnTo>
                <a:lnTo>
                  <a:pt x="380459" y="378460"/>
                </a:lnTo>
                <a:lnTo>
                  <a:pt x="377970" y="375920"/>
                </a:lnTo>
                <a:close/>
              </a:path>
              <a:path w="497839" h="478789">
                <a:moveTo>
                  <a:pt x="380459" y="387350"/>
                </a:moveTo>
                <a:lnTo>
                  <a:pt x="369347" y="387350"/>
                </a:lnTo>
                <a:lnTo>
                  <a:pt x="369347" y="468630"/>
                </a:lnTo>
                <a:lnTo>
                  <a:pt x="380459" y="468630"/>
                </a:lnTo>
                <a:lnTo>
                  <a:pt x="380459" y="387350"/>
                </a:lnTo>
                <a:close/>
              </a:path>
              <a:path w="497839" h="478789">
                <a:moveTo>
                  <a:pt x="349433" y="396240"/>
                </a:moveTo>
                <a:lnTo>
                  <a:pt x="141090" y="396240"/>
                </a:lnTo>
                <a:lnTo>
                  <a:pt x="138600" y="398780"/>
                </a:lnTo>
                <a:lnTo>
                  <a:pt x="138600" y="457200"/>
                </a:lnTo>
                <a:lnTo>
                  <a:pt x="141090" y="459740"/>
                </a:lnTo>
                <a:lnTo>
                  <a:pt x="349433" y="459740"/>
                </a:lnTo>
                <a:lnTo>
                  <a:pt x="351922" y="457200"/>
                </a:lnTo>
                <a:lnTo>
                  <a:pt x="351922" y="448310"/>
                </a:lnTo>
                <a:lnTo>
                  <a:pt x="149713" y="448310"/>
                </a:lnTo>
                <a:lnTo>
                  <a:pt x="149713" y="406400"/>
                </a:lnTo>
                <a:lnTo>
                  <a:pt x="351922" y="406400"/>
                </a:lnTo>
                <a:lnTo>
                  <a:pt x="351922" y="398780"/>
                </a:lnTo>
                <a:lnTo>
                  <a:pt x="349433" y="396240"/>
                </a:lnTo>
                <a:close/>
              </a:path>
              <a:path w="497839" h="478789">
                <a:moveTo>
                  <a:pt x="351922" y="406400"/>
                </a:moveTo>
                <a:lnTo>
                  <a:pt x="340810" y="406400"/>
                </a:lnTo>
                <a:lnTo>
                  <a:pt x="340810" y="448310"/>
                </a:lnTo>
                <a:lnTo>
                  <a:pt x="351922" y="448310"/>
                </a:lnTo>
                <a:lnTo>
                  <a:pt x="351922" y="406400"/>
                </a:lnTo>
                <a:close/>
              </a:path>
              <a:path w="497839" h="478789">
                <a:moveTo>
                  <a:pt x="276857" y="0"/>
                </a:moveTo>
                <a:lnTo>
                  <a:pt x="213666" y="0"/>
                </a:lnTo>
                <a:lnTo>
                  <a:pt x="134793" y="6350"/>
                </a:lnTo>
                <a:lnTo>
                  <a:pt x="87635" y="13970"/>
                </a:lnTo>
                <a:lnTo>
                  <a:pt x="84067" y="15240"/>
                </a:lnTo>
                <a:lnTo>
                  <a:pt x="81641" y="17780"/>
                </a:lnTo>
                <a:lnTo>
                  <a:pt x="83908" y="34290"/>
                </a:lnTo>
                <a:lnTo>
                  <a:pt x="85810" y="46990"/>
                </a:lnTo>
                <a:lnTo>
                  <a:pt x="40086" y="49530"/>
                </a:lnTo>
                <a:lnTo>
                  <a:pt x="1320" y="80010"/>
                </a:lnTo>
                <a:lnTo>
                  <a:pt x="0" y="91440"/>
                </a:lnTo>
                <a:lnTo>
                  <a:pt x="2433" y="104140"/>
                </a:lnTo>
                <a:lnTo>
                  <a:pt x="27360" y="138430"/>
                </a:lnTo>
                <a:lnTo>
                  <a:pt x="58641" y="167640"/>
                </a:lnTo>
                <a:lnTo>
                  <a:pt x="69324" y="175260"/>
                </a:lnTo>
                <a:lnTo>
                  <a:pt x="79722" y="182880"/>
                </a:lnTo>
                <a:lnTo>
                  <a:pt x="89589" y="189230"/>
                </a:lnTo>
                <a:lnTo>
                  <a:pt x="98675" y="195580"/>
                </a:lnTo>
                <a:lnTo>
                  <a:pt x="106734" y="199390"/>
                </a:lnTo>
                <a:lnTo>
                  <a:pt x="110406" y="200660"/>
                </a:lnTo>
                <a:lnTo>
                  <a:pt x="111448" y="201930"/>
                </a:lnTo>
                <a:lnTo>
                  <a:pt x="112476" y="201930"/>
                </a:lnTo>
                <a:lnTo>
                  <a:pt x="113594" y="208280"/>
                </a:lnTo>
                <a:lnTo>
                  <a:pt x="114826" y="215900"/>
                </a:lnTo>
                <a:lnTo>
                  <a:pt x="115842" y="223520"/>
                </a:lnTo>
                <a:lnTo>
                  <a:pt x="118981" y="237490"/>
                </a:lnTo>
                <a:lnTo>
                  <a:pt x="135110" y="276860"/>
                </a:lnTo>
                <a:lnTo>
                  <a:pt x="159858" y="308610"/>
                </a:lnTo>
                <a:lnTo>
                  <a:pt x="191367" y="331470"/>
                </a:lnTo>
                <a:lnTo>
                  <a:pt x="215210" y="340360"/>
                </a:lnTo>
                <a:lnTo>
                  <a:pt x="225341" y="375920"/>
                </a:lnTo>
                <a:lnTo>
                  <a:pt x="236467" y="375920"/>
                </a:lnTo>
                <a:lnTo>
                  <a:pt x="236467" y="344170"/>
                </a:lnTo>
                <a:lnTo>
                  <a:pt x="265181" y="344170"/>
                </a:lnTo>
                <a:lnTo>
                  <a:pt x="265181" y="342900"/>
                </a:lnTo>
                <a:lnTo>
                  <a:pt x="277666" y="340360"/>
                </a:lnTo>
                <a:lnTo>
                  <a:pt x="289732" y="336550"/>
                </a:lnTo>
                <a:lnTo>
                  <a:pt x="298994" y="331470"/>
                </a:lnTo>
                <a:lnTo>
                  <a:pt x="245268" y="331470"/>
                </a:lnTo>
                <a:lnTo>
                  <a:pt x="232021" y="330200"/>
                </a:lnTo>
                <a:lnTo>
                  <a:pt x="194984" y="318770"/>
                </a:lnTo>
                <a:lnTo>
                  <a:pt x="163737" y="293370"/>
                </a:lnTo>
                <a:lnTo>
                  <a:pt x="140726" y="257810"/>
                </a:lnTo>
                <a:lnTo>
                  <a:pt x="128874" y="215900"/>
                </a:lnTo>
                <a:lnTo>
                  <a:pt x="126625" y="201930"/>
                </a:lnTo>
                <a:lnTo>
                  <a:pt x="123986" y="186690"/>
                </a:lnTo>
                <a:lnTo>
                  <a:pt x="109962" y="186690"/>
                </a:lnTo>
                <a:lnTo>
                  <a:pt x="101288" y="181610"/>
                </a:lnTo>
                <a:lnTo>
                  <a:pt x="91643" y="175260"/>
                </a:lnTo>
                <a:lnTo>
                  <a:pt x="81329" y="168910"/>
                </a:lnTo>
                <a:lnTo>
                  <a:pt x="70647" y="160020"/>
                </a:lnTo>
                <a:lnTo>
                  <a:pt x="59898" y="152400"/>
                </a:lnTo>
                <a:lnTo>
                  <a:pt x="49382" y="143510"/>
                </a:lnTo>
                <a:lnTo>
                  <a:pt x="22242" y="111760"/>
                </a:lnTo>
                <a:lnTo>
                  <a:pt x="13755" y="85090"/>
                </a:lnTo>
                <a:lnTo>
                  <a:pt x="16434" y="76200"/>
                </a:lnTo>
                <a:lnTo>
                  <a:pt x="25817" y="67310"/>
                </a:lnTo>
                <a:lnTo>
                  <a:pt x="37917" y="62230"/>
                </a:lnTo>
                <a:lnTo>
                  <a:pt x="102003" y="62230"/>
                </a:lnTo>
                <a:lnTo>
                  <a:pt x="100599" y="53340"/>
                </a:lnTo>
                <a:lnTo>
                  <a:pt x="98698" y="40640"/>
                </a:lnTo>
                <a:lnTo>
                  <a:pt x="96911" y="29210"/>
                </a:lnTo>
                <a:lnTo>
                  <a:pt x="156092" y="19050"/>
                </a:lnTo>
                <a:lnTo>
                  <a:pt x="215539" y="13970"/>
                </a:lnTo>
                <a:lnTo>
                  <a:pt x="402887" y="13970"/>
                </a:lnTo>
                <a:lnTo>
                  <a:pt x="355730" y="6350"/>
                </a:lnTo>
                <a:lnTo>
                  <a:pt x="276857" y="0"/>
                </a:lnTo>
                <a:close/>
              </a:path>
              <a:path w="497839" h="478789">
                <a:moveTo>
                  <a:pt x="265181" y="344170"/>
                </a:moveTo>
                <a:lnTo>
                  <a:pt x="254069" y="344170"/>
                </a:lnTo>
                <a:lnTo>
                  <a:pt x="254069" y="375920"/>
                </a:lnTo>
                <a:lnTo>
                  <a:pt x="265181" y="375920"/>
                </a:lnTo>
                <a:lnTo>
                  <a:pt x="265181" y="344170"/>
                </a:lnTo>
                <a:close/>
              </a:path>
              <a:path w="497839" h="478789">
                <a:moveTo>
                  <a:pt x="254069" y="344170"/>
                </a:moveTo>
                <a:lnTo>
                  <a:pt x="236467" y="344170"/>
                </a:lnTo>
                <a:lnTo>
                  <a:pt x="242270" y="345440"/>
                </a:lnTo>
                <a:lnTo>
                  <a:pt x="248252" y="345440"/>
                </a:lnTo>
                <a:lnTo>
                  <a:pt x="254069" y="344170"/>
                </a:lnTo>
                <a:close/>
              </a:path>
              <a:path w="497839" h="478789">
                <a:moveTo>
                  <a:pt x="402887" y="13970"/>
                </a:moveTo>
                <a:lnTo>
                  <a:pt x="275105" y="13970"/>
                </a:lnTo>
                <a:lnTo>
                  <a:pt x="289998" y="15240"/>
                </a:lnTo>
                <a:lnTo>
                  <a:pt x="304887" y="15240"/>
                </a:lnTo>
                <a:lnTo>
                  <a:pt x="334644" y="17780"/>
                </a:lnTo>
                <a:lnTo>
                  <a:pt x="349508" y="20320"/>
                </a:lnTo>
                <a:lnTo>
                  <a:pt x="364358" y="21590"/>
                </a:lnTo>
                <a:lnTo>
                  <a:pt x="394010" y="26670"/>
                </a:lnTo>
                <a:lnTo>
                  <a:pt x="392170" y="39370"/>
                </a:lnTo>
                <a:lnTo>
                  <a:pt x="390214" y="52070"/>
                </a:lnTo>
                <a:lnTo>
                  <a:pt x="388162" y="64770"/>
                </a:lnTo>
                <a:lnTo>
                  <a:pt x="386034" y="76200"/>
                </a:lnTo>
                <a:lnTo>
                  <a:pt x="383848" y="88900"/>
                </a:lnTo>
                <a:lnTo>
                  <a:pt x="381624" y="101600"/>
                </a:lnTo>
                <a:lnTo>
                  <a:pt x="374261" y="142240"/>
                </a:lnTo>
                <a:lnTo>
                  <a:pt x="371911" y="156210"/>
                </a:lnTo>
                <a:lnTo>
                  <a:pt x="369694" y="168910"/>
                </a:lnTo>
                <a:lnTo>
                  <a:pt x="367607" y="180340"/>
                </a:lnTo>
                <a:lnTo>
                  <a:pt x="365644" y="191770"/>
                </a:lnTo>
                <a:lnTo>
                  <a:pt x="363800" y="203200"/>
                </a:lnTo>
                <a:lnTo>
                  <a:pt x="362071" y="214630"/>
                </a:lnTo>
                <a:lnTo>
                  <a:pt x="358700" y="231140"/>
                </a:lnTo>
                <a:lnTo>
                  <a:pt x="341499" y="271780"/>
                </a:lnTo>
                <a:lnTo>
                  <a:pt x="315369" y="303530"/>
                </a:lnTo>
                <a:lnTo>
                  <a:pt x="282494" y="323850"/>
                </a:lnTo>
                <a:lnTo>
                  <a:pt x="245268" y="331470"/>
                </a:lnTo>
                <a:lnTo>
                  <a:pt x="298994" y="331470"/>
                </a:lnTo>
                <a:lnTo>
                  <a:pt x="332427" y="307340"/>
                </a:lnTo>
                <a:lnTo>
                  <a:pt x="356681" y="274320"/>
                </a:lnTo>
                <a:lnTo>
                  <a:pt x="372219" y="234950"/>
                </a:lnTo>
                <a:lnTo>
                  <a:pt x="377060" y="207010"/>
                </a:lnTo>
                <a:lnTo>
                  <a:pt x="378376" y="203200"/>
                </a:lnTo>
                <a:lnTo>
                  <a:pt x="382821" y="203200"/>
                </a:lnTo>
                <a:lnTo>
                  <a:pt x="386073" y="201930"/>
                </a:lnTo>
                <a:lnTo>
                  <a:pt x="388968" y="200660"/>
                </a:lnTo>
                <a:lnTo>
                  <a:pt x="396858" y="196850"/>
                </a:lnTo>
                <a:lnTo>
                  <a:pt x="405928" y="191770"/>
                </a:lnTo>
                <a:lnTo>
                  <a:pt x="409914" y="189230"/>
                </a:lnTo>
                <a:lnTo>
                  <a:pt x="379888" y="189230"/>
                </a:lnTo>
                <a:lnTo>
                  <a:pt x="381882" y="177800"/>
                </a:lnTo>
                <a:lnTo>
                  <a:pt x="382923" y="171450"/>
                </a:lnTo>
                <a:lnTo>
                  <a:pt x="392613" y="166370"/>
                </a:lnTo>
                <a:lnTo>
                  <a:pt x="402982" y="160020"/>
                </a:lnTo>
                <a:lnTo>
                  <a:pt x="413720" y="152400"/>
                </a:lnTo>
                <a:lnTo>
                  <a:pt x="390266" y="152400"/>
                </a:lnTo>
                <a:lnTo>
                  <a:pt x="387546" y="146050"/>
                </a:lnTo>
                <a:lnTo>
                  <a:pt x="393066" y="115570"/>
                </a:lnTo>
                <a:lnTo>
                  <a:pt x="397388" y="91440"/>
                </a:lnTo>
                <a:lnTo>
                  <a:pt x="470616" y="91440"/>
                </a:lnTo>
                <a:lnTo>
                  <a:pt x="470502" y="87630"/>
                </a:lnTo>
                <a:lnTo>
                  <a:pt x="466210" y="80010"/>
                </a:lnTo>
                <a:lnTo>
                  <a:pt x="462463" y="77470"/>
                </a:lnTo>
                <a:lnTo>
                  <a:pt x="399700" y="77470"/>
                </a:lnTo>
                <a:lnTo>
                  <a:pt x="400551" y="72390"/>
                </a:lnTo>
                <a:lnTo>
                  <a:pt x="402163" y="62230"/>
                </a:lnTo>
                <a:lnTo>
                  <a:pt x="487367" y="62230"/>
                </a:lnTo>
                <a:lnTo>
                  <a:pt x="484128" y="58420"/>
                </a:lnTo>
                <a:lnTo>
                  <a:pt x="472901" y="52070"/>
                </a:lnTo>
                <a:lnTo>
                  <a:pt x="459916" y="49530"/>
                </a:lnTo>
                <a:lnTo>
                  <a:pt x="404322" y="49530"/>
                </a:lnTo>
                <a:lnTo>
                  <a:pt x="406241" y="36830"/>
                </a:lnTo>
                <a:lnTo>
                  <a:pt x="408045" y="24130"/>
                </a:lnTo>
                <a:lnTo>
                  <a:pt x="408882" y="17780"/>
                </a:lnTo>
                <a:lnTo>
                  <a:pt x="406469" y="15240"/>
                </a:lnTo>
                <a:lnTo>
                  <a:pt x="402887" y="13970"/>
                </a:lnTo>
                <a:close/>
              </a:path>
              <a:path w="497839" h="478789">
                <a:moveTo>
                  <a:pt x="247135" y="91440"/>
                </a:moveTo>
                <a:lnTo>
                  <a:pt x="242956" y="91440"/>
                </a:lnTo>
                <a:lnTo>
                  <a:pt x="240962" y="92710"/>
                </a:lnTo>
                <a:lnTo>
                  <a:pt x="216667" y="140970"/>
                </a:lnTo>
                <a:lnTo>
                  <a:pt x="162667" y="148590"/>
                </a:lnTo>
                <a:lnTo>
                  <a:pt x="160927" y="149860"/>
                </a:lnTo>
                <a:lnTo>
                  <a:pt x="160267" y="152400"/>
                </a:lnTo>
                <a:lnTo>
                  <a:pt x="159606" y="153670"/>
                </a:lnTo>
                <a:lnTo>
                  <a:pt x="160152" y="156210"/>
                </a:lnTo>
                <a:lnTo>
                  <a:pt x="199065" y="194310"/>
                </a:lnTo>
                <a:lnTo>
                  <a:pt x="189680" y="248920"/>
                </a:lnTo>
                <a:lnTo>
                  <a:pt x="190531" y="250190"/>
                </a:lnTo>
                <a:lnTo>
                  <a:pt x="193947" y="252730"/>
                </a:lnTo>
                <a:lnTo>
                  <a:pt x="196233" y="252730"/>
                </a:lnTo>
                <a:lnTo>
                  <a:pt x="225227" y="237490"/>
                </a:lnTo>
                <a:lnTo>
                  <a:pt x="202939" y="237490"/>
                </a:lnTo>
                <a:lnTo>
                  <a:pt x="210838" y="191770"/>
                </a:lnTo>
                <a:lnTo>
                  <a:pt x="210254" y="190500"/>
                </a:lnTo>
                <a:lnTo>
                  <a:pt x="177488" y="157480"/>
                </a:lnTo>
                <a:lnTo>
                  <a:pt x="222941" y="151130"/>
                </a:lnTo>
                <a:lnTo>
                  <a:pt x="224503" y="149860"/>
                </a:lnTo>
                <a:lnTo>
                  <a:pt x="244963" y="109220"/>
                </a:lnTo>
                <a:lnTo>
                  <a:pt x="257264" y="109220"/>
                </a:lnTo>
                <a:lnTo>
                  <a:pt x="249065" y="92710"/>
                </a:lnTo>
                <a:lnTo>
                  <a:pt x="247135" y="91440"/>
                </a:lnTo>
                <a:close/>
              </a:path>
              <a:path w="497839" h="478789">
                <a:moveTo>
                  <a:pt x="267424" y="227330"/>
                </a:moveTo>
                <a:lnTo>
                  <a:pt x="244556" y="227330"/>
                </a:lnTo>
                <a:lnTo>
                  <a:pt x="291699" y="252730"/>
                </a:lnTo>
                <a:lnTo>
                  <a:pt x="295776" y="252730"/>
                </a:lnTo>
                <a:lnTo>
                  <a:pt x="298455" y="251460"/>
                </a:lnTo>
                <a:lnTo>
                  <a:pt x="299319" y="248920"/>
                </a:lnTo>
                <a:lnTo>
                  <a:pt x="297381" y="237490"/>
                </a:lnTo>
                <a:lnTo>
                  <a:pt x="286136" y="237490"/>
                </a:lnTo>
                <a:lnTo>
                  <a:pt x="267424" y="227330"/>
                </a:lnTo>
                <a:close/>
              </a:path>
              <a:path w="497839" h="478789">
                <a:moveTo>
                  <a:pt x="246373" y="215900"/>
                </a:moveTo>
                <a:lnTo>
                  <a:pt x="242817" y="215900"/>
                </a:lnTo>
                <a:lnTo>
                  <a:pt x="202939" y="237490"/>
                </a:lnTo>
                <a:lnTo>
                  <a:pt x="225227" y="237490"/>
                </a:lnTo>
                <a:lnTo>
                  <a:pt x="244556" y="227330"/>
                </a:lnTo>
                <a:lnTo>
                  <a:pt x="267424" y="227330"/>
                </a:lnTo>
                <a:lnTo>
                  <a:pt x="246373" y="215900"/>
                </a:lnTo>
                <a:close/>
              </a:path>
              <a:path w="497839" h="478789">
                <a:moveTo>
                  <a:pt x="257264" y="109220"/>
                </a:moveTo>
                <a:lnTo>
                  <a:pt x="244963" y="109220"/>
                </a:lnTo>
                <a:lnTo>
                  <a:pt x="265130" y="149860"/>
                </a:lnTo>
                <a:lnTo>
                  <a:pt x="266693" y="151130"/>
                </a:lnTo>
                <a:lnTo>
                  <a:pt x="312108" y="158750"/>
                </a:lnTo>
                <a:lnTo>
                  <a:pt x="279126" y="190500"/>
                </a:lnTo>
                <a:lnTo>
                  <a:pt x="278529" y="191770"/>
                </a:lnTo>
                <a:lnTo>
                  <a:pt x="286136" y="237490"/>
                </a:lnTo>
                <a:lnTo>
                  <a:pt x="297381" y="237490"/>
                </a:lnTo>
                <a:lnTo>
                  <a:pt x="290276" y="195580"/>
                </a:lnTo>
                <a:lnTo>
                  <a:pt x="329456" y="157480"/>
                </a:lnTo>
                <a:lnTo>
                  <a:pt x="330002" y="154940"/>
                </a:lnTo>
                <a:lnTo>
                  <a:pt x="328707" y="151130"/>
                </a:lnTo>
                <a:lnTo>
                  <a:pt x="326979" y="149860"/>
                </a:lnTo>
                <a:lnTo>
                  <a:pt x="273030" y="140970"/>
                </a:lnTo>
                <a:lnTo>
                  <a:pt x="257264" y="109220"/>
                </a:lnTo>
                <a:close/>
              </a:path>
              <a:path w="497839" h="478789">
                <a:moveTo>
                  <a:pt x="487367" y="62230"/>
                </a:moveTo>
                <a:lnTo>
                  <a:pt x="458323" y="62230"/>
                </a:lnTo>
                <a:lnTo>
                  <a:pt x="471089" y="66040"/>
                </a:lnTo>
                <a:lnTo>
                  <a:pt x="480774" y="74930"/>
                </a:lnTo>
                <a:lnTo>
                  <a:pt x="485088" y="86360"/>
                </a:lnTo>
                <a:lnTo>
                  <a:pt x="483724" y="99060"/>
                </a:lnTo>
                <a:lnTo>
                  <a:pt x="482173" y="102870"/>
                </a:lnTo>
                <a:lnTo>
                  <a:pt x="457376" y="134620"/>
                </a:lnTo>
                <a:lnTo>
                  <a:pt x="425184" y="162560"/>
                </a:lnTo>
                <a:lnTo>
                  <a:pt x="403917" y="176530"/>
                </a:lnTo>
                <a:lnTo>
                  <a:pt x="394311" y="182880"/>
                </a:lnTo>
                <a:lnTo>
                  <a:pt x="385819" y="187960"/>
                </a:lnTo>
                <a:lnTo>
                  <a:pt x="382009" y="189230"/>
                </a:lnTo>
                <a:lnTo>
                  <a:pt x="409914" y="189230"/>
                </a:lnTo>
                <a:lnTo>
                  <a:pt x="415894" y="185420"/>
                </a:lnTo>
                <a:lnTo>
                  <a:pt x="426473" y="177800"/>
                </a:lnTo>
                <a:lnTo>
                  <a:pt x="437381" y="170180"/>
                </a:lnTo>
                <a:lnTo>
                  <a:pt x="469238" y="140970"/>
                </a:lnTo>
                <a:lnTo>
                  <a:pt x="494159" y="104140"/>
                </a:lnTo>
                <a:lnTo>
                  <a:pt x="497466" y="91440"/>
                </a:lnTo>
                <a:lnTo>
                  <a:pt x="497356" y="81280"/>
                </a:lnTo>
                <a:lnTo>
                  <a:pt x="494350" y="72390"/>
                </a:lnTo>
                <a:lnTo>
                  <a:pt x="492765" y="68580"/>
                </a:lnTo>
                <a:lnTo>
                  <a:pt x="487367" y="62230"/>
                </a:lnTo>
                <a:close/>
              </a:path>
              <a:path w="497839" h="478789">
                <a:moveTo>
                  <a:pt x="102003" y="62230"/>
                </a:moveTo>
                <a:lnTo>
                  <a:pt x="88359" y="62230"/>
                </a:lnTo>
                <a:lnTo>
                  <a:pt x="89210" y="67310"/>
                </a:lnTo>
                <a:lnTo>
                  <a:pt x="90023" y="72390"/>
                </a:lnTo>
                <a:lnTo>
                  <a:pt x="90899" y="77470"/>
                </a:lnTo>
                <a:lnTo>
                  <a:pt x="35959" y="77470"/>
                </a:lnTo>
                <a:lnTo>
                  <a:pt x="32212" y="80010"/>
                </a:lnTo>
                <a:lnTo>
                  <a:pt x="27920" y="87630"/>
                </a:lnTo>
                <a:lnTo>
                  <a:pt x="27793" y="91440"/>
                </a:lnTo>
                <a:lnTo>
                  <a:pt x="29749" y="95250"/>
                </a:lnTo>
                <a:lnTo>
                  <a:pt x="62177" y="133350"/>
                </a:lnTo>
                <a:lnTo>
                  <a:pt x="93707" y="158750"/>
                </a:lnTo>
                <a:lnTo>
                  <a:pt x="104002" y="165100"/>
                </a:lnTo>
                <a:lnTo>
                  <a:pt x="107828" y="172720"/>
                </a:lnTo>
                <a:lnTo>
                  <a:pt x="108870" y="179070"/>
                </a:lnTo>
                <a:lnTo>
                  <a:pt x="109962" y="186690"/>
                </a:lnTo>
                <a:lnTo>
                  <a:pt x="123986" y="186690"/>
                </a:lnTo>
                <a:lnTo>
                  <a:pt x="122254" y="176530"/>
                </a:lnTo>
                <a:lnTo>
                  <a:pt x="120123" y="163830"/>
                </a:lnTo>
                <a:lnTo>
                  <a:pt x="116416" y="143510"/>
                </a:lnTo>
                <a:lnTo>
                  <a:pt x="102616" y="143510"/>
                </a:lnTo>
                <a:lnTo>
                  <a:pt x="91930" y="138430"/>
                </a:lnTo>
                <a:lnTo>
                  <a:pt x="60593" y="114300"/>
                </a:lnTo>
                <a:lnTo>
                  <a:pt x="44402" y="93980"/>
                </a:lnTo>
                <a:lnTo>
                  <a:pt x="93211" y="91440"/>
                </a:lnTo>
                <a:lnTo>
                  <a:pt x="107122" y="91440"/>
                </a:lnTo>
                <a:lnTo>
                  <a:pt x="104706" y="77470"/>
                </a:lnTo>
                <a:lnTo>
                  <a:pt x="102604" y="66040"/>
                </a:lnTo>
                <a:lnTo>
                  <a:pt x="102003" y="62230"/>
                </a:lnTo>
                <a:close/>
              </a:path>
              <a:path w="497839" h="478789">
                <a:moveTo>
                  <a:pt x="470616" y="91440"/>
                </a:moveTo>
                <a:lnTo>
                  <a:pt x="455732" y="91440"/>
                </a:lnTo>
                <a:lnTo>
                  <a:pt x="449190" y="101600"/>
                </a:lnTo>
                <a:lnTo>
                  <a:pt x="431931" y="120650"/>
                </a:lnTo>
                <a:lnTo>
                  <a:pt x="421896" y="129540"/>
                </a:lnTo>
                <a:lnTo>
                  <a:pt x="400723" y="144780"/>
                </a:lnTo>
                <a:lnTo>
                  <a:pt x="390266" y="152400"/>
                </a:lnTo>
                <a:lnTo>
                  <a:pt x="413720" y="152400"/>
                </a:lnTo>
                <a:lnTo>
                  <a:pt x="424512" y="143510"/>
                </a:lnTo>
                <a:lnTo>
                  <a:pt x="454101" y="115570"/>
                </a:lnTo>
                <a:lnTo>
                  <a:pt x="468381" y="95250"/>
                </a:lnTo>
                <a:lnTo>
                  <a:pt x="470616" y="91440"/>
                </a:lnTo>
                <a:close/>
              </a:path>
              <a:path w="497839" h="478789">
                <a:moveTo>
                  <a:pt x="107122" y="91440"/>
                </a:moveTo>
                <a:lnTo>
                  <a:pt x="93211" y="91440"/>
                </a:lnTo>
                <a:lnTo>
                  <a:pt x="95436" y="104140"/>
                </a:lnTo>
                <a:lnTo>
                  <a:pt x="102616" y="143510"/>
                </a:lnTo>
                <a:lnTo>
                  <a:pt x="116416" y="143510"/>
                </a:lnTo>
                <a:lnTo>
                  <a:pt x="107122" y="91440"/>
                </a:lnTo>
                <a:close/>
              </a:path>
              <a:path w="497839" h="478789">
                <a:moveTo>
                  <a:pt x="112184" y="29210"/>
                </a:moveTo>
                <a:lnTo>
                  <a:pt x="109022" y="30480"/>
                </a:lnTo>
                <a:lnTo>
                  <a:pt x="107054" y="36830"/>
                </a:lnTo>
                <a:lnTo>
                  <a:pt x="108603" y="39370"/>
                </a:lnTo>
                <a:lnTo>
                  <a:pt x="111511" y="40640"/>
                </a:lnTo>
                <a:lnTo>
                  <a:pt x="113528" y="41910"/>
                </a:lnTo>
                <a:lnTo>
                  <a:pt x="118049" y="43180"/>
                </a:lnTo>
                <a:lnTo>
                  <a:pt x="125085" y="44450"/>
                </a:lnTo>
                <a:lnTo>
                  <a:pt x="134644" y="46990"/>
                </a:lnTo>
                <a:lnTo>
                  <a:pt x="146735" y="48260"/>
                </a:lnTo>
                <a:lnTo>
                  <a:pt x="161369" y="50800"/>
                </a:lnTo>
                <a:lnTo>
                  <a:pt x="178553" y="52070"/>
                </a:lnTo>
                <a:lnTo>
                  <a:pt x="220612" y="54610"/>
                </a:lnTo>
                <a:lnTo>
                  <a:pt x="250986" y="54610"/>
                </a:lnTo>
                <a:lnTo>
                  <a:pt x="262163" y="53340"/>
                </a:lnTo>
                <a:lnTo>
                  <a:pt x="273777" y="53340"/>
                </a:lnTo>
                <a:lnTo>
                  <a:pt x="338408" y="46990"/>
                </a:lnTo>
                <a:lnTo>
                  <a:pt x="352650" y="44450"/>
                </a:lnTo>
                <a:lnTo>
                  <a:pt x="367332" y="43180"/>
                </a:lnTo>
                <a:lnTo>
                  <a:pt x="210137" y="43180"/>
                </a:lnTo>
                <a:lnTo>
                  <a:pt x="181379" y="40640"/>
                </a:lnTo>
                <a:lnTo>
                  <a:pt x="139312" y="35560"/>
                </a:lnTo>
                <a:lnTo>
                  <a:pt x="117953" y="30480"/>
                </a:lnTo>
                <a:lnTo>
                  <a:pt x="115080" y="30480"/>
                </a:lnTo>
                <a:lnTo>
                  <a:pt x="112184" y="29210"/>
                </a:lnTo>
                <a:close/>
              </a:path>
              <a:path w="497839" h="478789">
                <a:moveTo>
                  <a:pt x="379329" y="29210"/>
                </a:moveTo>
                <a:lnTo>
                  <a:pt x="376294" y="30480"/>
                </a:lnTo>
                <a:lnTo>
                  <a:pt x="351072" y="34290"/>
                </a:lnTo>
                <a:lnTo>
                  <a:pt x="304435" y="39370"/>
                </a:lnTo>
                <a:lnTo>
                  <a:pt x="244024" y="43180"/>
                </a:lnTo>
                <a:lnTo>
                  <a:pt x="367332" y="43180"/>
                </a:lnTo>
                <a:lnTo>
                  <a:pt x="381183" y="40640"/>
                </a:lnTo>
                <a:lnTo>
                  <a:pt x="383228" y="38100"/>
                </a:lnTo>
                <a:lnTo>
                  <a:pt x="382199" y="31750"/>
                </a:lnTo>
                <a:lnTo>
                  <a:pt x="379329" y="29210"/>
                </a:lnTo>
                <a:close/>
              </a:path>
            </a:pathLst>
          </a:custGeom>
          <a:solidFill>
            <a:srgbClr val="FFFFFF"/>
          </a:solidFill>
        </p:spPr>
        <p:txBody>
          <a:bodyPr wrap="square" lIns="0" tIns="0" rIns="0" bIns="0" rtlCol="0"/>
          <a:lstStyle/>
          <a:p>
            <a:endParaRPr dirty="0">
              <a:solidFill>
                <a:srgbClr val="393B3E"/>
              </a:solidFill>
            </a:endParaRPr>
          </a:p>
        </p:txBody>
      </p:sp>
      <p:cxnSp>
        <p:nvCxnSpPr>
          <p:cNvPr id="11" name="Straight Connector 10">
            <a:extLst>
              <a:ext uri="{FF2B5EF4-FFF2-40B4-BE49-F238E27FC236}">
                <a16:creationId xmlns:a16="http://schemas.microsoft.com/office/drawing/2014/main" id="{D276CDD2-8644-4737-AF90-D569BD6821F1}"/>
              </a:ext>
            </a:extLst>
          </p:cNvPr>
          <p:cNvCxnSpPr/>
          <p:nvPr/>
        </p:nvCxnSpPr>
        <p:spPr>
          <a:xfrm>
            <a:off x="3693204" y="1890385"/>
            <a:ext cx="0" cy="3931920"/>
          </a:xfrm>
          <a:prstGeom prst="line">
            <a:avLst/>
          </a:prstGeom>
          <a:ln>
            <a:solidFill>
              <a:schemeClr val="bg1">
                <a:lumMod val="60000"/>
                <a:lumOff val="40000"/>
              </a:schemeClr>
            </a:solidFill>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2" name="Oval 11">
            <a:extLst>
              <a:ext uri="{FF2B5EF4-FFF2-40B4-BE49-F238E27FC236}">
                <a16:creationId xmlns:a16="http://schemas.microsoft.com/office/drawing/2014/main" id="{6502BB4B-7BDD-496D-AB8D-147649C1771D}"/>
              </a:ext>
            </a:extLst>
          </p:cNvPr>
          <p:cNvSpPr/>
          <p:nvPr/>
        </p:nvSpPr>
        <p:spPr>
          <a:xfrm>
            <a:off x="3586567" y="2065181"/>
            <a:ext cx="185397" cy="185397"/>
          </a:xfrm>
          <a:prstGeom prst="ellipse">
            <a:avLst/>
          </a:prstGeom>
          <a:solidFill>
            <a:schemeClr val="accent1"/>
          </a:solidFill>
          <a:ln w="38100">
            <a:solidFill>
              <a:schemeClr val="bg1">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C5C7C7"/>
              </a:solidFill>
            </a:endParaRPr>
          </a:p>
        </p:txBody>
      </p:sp>
      <p:sp>
        <p:nvSpPr>
          <p:cNvPr id="13" name="Oval 12">
            <a:extLst>
              <a:ext uri="{FF2B5EF4-FFF2-40B4-BE49-F238E27FC236}">
                <a16:creationId xmlns:a16="http://schemas.microsoft.com/office/drawing/2014/main" id="{C6805C1E-363A-44EE-BB9E-5FFF87CAD4A8}"/>
              </a:ext>
            </a:extLst>
          </p:cNvPr>
          <p:cNvSpPr/>
          <p:nvPr/>
        </p:nvSpPr>
        <p:spPr>
          <a:xfrm>
            <a:off x="3586567" y="2723526"/>
            <a:ext cx="185397" cy="185397"/>
          </a:xfrm>
          <a:prstGeom prst="ellipse">
            <a:avLst/>
          </a:prstGeom>
          <a:solidFill>
            <a:schemeClr val="accent1"/>
          </a:solidFill>
          <a:ln w="38100">
            <a:solidFill>
              <a:schemeClr val="bg1">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C5C7C7"/>
              </a:solidFill>
            </a:endParaRPr>
          </a:p>
        </p:txBody>
      </p:sp>
      <p:sp>
        <p:nvSpPr>
          <p:cNvPr id="14" name="Oval 13">
            <a:extLst>
              <a:ext uri="{FF2B5EF4-FFF2-40B4-BE49-F238E27FC236}">
                <a16:creationId xmlns:a16="http://schemas.microsoft.com/office/drawing/2014/main" id="{0837DE0F-A3B6-446A-9814-46C303E1B293}"/>
              </a:ext>
            </a:extLst>
          </p:cNvPr>
          <p:cNvSpPr/>
          <p:nvPr/>
        </p:nvSpPr>
        <p:spPr>
          <a:xfrm>
            <a:off x="3586567" y="3840337"/>
            <a:ext cx="185397" cy="185397"/>
          </a:xfrm>
          <a:prstGeom prst="ellipse">
            <a:avLst/>
          </a:prstGeom>
          <a:solidFill>
            <a:schemeClr val="accent1"/>
          </a:solidFill>
          <a:ln w="38100">
            <a:solidFill>
              <a:schemeClr val="bg1">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C5C7C7"/>
              </a:solidFill>
            </a:endParaRPr>
          </a:p>
        </p:txBody>
      </p:sp>
      <p:sp>
        <p:nvSpPr>
          <p:cNvPr id="15" name="Oval 14">
            <a:extLst>
              <a:ext uri="{FF2B5EF4-FFF2-40B4-BE49-F238E27FC236}">
                <a16:creationId xmlns:a16="http://schemas.microsoft.com/office/drawing/2014/main" id="{92E6045E-910B-4FFC-AFED-AE00D9FD80D3}"/>
              </a:ext>
            </a:extLst>
          </p:cNvPr>
          <p:cNvSpPr/>
          <p:nvPr/>
        </p:nvSpPr>
        <p:spPr>
          <a:xfrm>
            <a:off x="3586567" y="4603251"/>
            <a:ext cx="185397" cy="185397"/>
          </a:xfrm>
          <a:prstGeom prst="ellipse">
            <a:avLst/>
          </a:prstGeom>
          <a:solidFill>
            <a:schemeClr val="accent1"/>
          </a:solidFill>
          <a:ln w="38100">
            <a:solidFill>
              <a:schemeClr val="bg1">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C5C7C7"/>
              </a:solidFill>
            </a:endParaRPr>
          </a:p>
        </p:txBody>
      </p:sp>
      <p:sp>
        <p:nvSpPr>
          <p:cNvPr id="16" name="Rectangle 15">
            <a:extLst>
              <a:ext uri="{FF2B5EF4-FFF2-40B4-BE49-F238E27FC236}">
                <a16:creationId xmlns:a16="http://schemas.microsoft.com/office/drawing/2014/main" id="{79B1C5C5-FABA-4E6B-B9D1-4369312F0166}"/>
              </a:ext>
            </a:extLst>
          </p:cNvPr>
          <p:cNvSpPr/>
          <p:nvPr/>
        </p:nvSpPr>
        <p:spPr>
          <a:xfrm>
            <a:off x="3840060" y="2014462"/>
            <a:ext cx="4827887" cy="523220"/>
          </a:xfrm>
          <a:prstGeom prst="rect">
            <a:avLst/>
          </a:prstGeom>
        </p:spPr>
        <p:txBody>
          <a:bodyPr wrap="square">
            <a:spAutoFit/>
          </a:bodyPr>
          <a:lstStyle/>
          <a:p>
            <a:r>
              <a:rPr lang="en-US" sz="1400" b="1" dirty="0">
                <a:solidFill>
                  <a:srgbClr val="AA005F"/>
                </a:solidFill>
              </a:rPr>
              <a:t>JD Power &amp; Associates – Number 1 </a:t>
            </a:r>
            <a:r>
              <a:rPr lang="en-US" sz="1400" b="1" dirty="0" smtClean="0">
                <a:solidFill>
                  <a:srgbClr val="AA005F"/>
                </a:solidFill>
              </a:rPr>
              <a:t>in Customer </a:t>
            </a:r>
            <a:r>
              <a:rPr lang="en-US" sz="1400" b="1" dirty="0">
                <a:solidFill>
                  <a:srgbClr val="AA005F"/>
                </a:solidFill>
              </a:rPr>
              <a:t>Satisfaction for Mail-Order Pharmacies</a:t>
            </a:r>
            <a:endParaRPr lang="en-US" sz="1200" dirty="0">
              <a:solidFill>
                <a:srgbClr val="AA005F"/>
              </a:solidFill>
            </a:endParaRPr>
          </a:p>
        </p:txBody>
      </p:sp>
      <p:sp>
        <p:nvSpPr>
          <p:cNvPr id="17" name="Rectangle 16">
            <a:extLst>
              <a:ext uri="{FF2B5EF4-FFF2-40B4-BE49-F238E27FC236}">
                <a16:creationId xmlns:a16="http://schemas.microsoft.com/office/drawing/2014/main" id="{660A6DE8-3808-424D-96EA-BB0668054683}"/>
              </a:ext>
            </a:extLst>
          </p:cNvPr>
          <p:cNvSpPr/>
          <p:nvPr/>
        </p:nvSpPr>
        <p:spPr>
          <a:xfrm>
            <a:off x="3840060" y="2667015"/>
            <a:ext cx="4132866" cy="307777"/>
          </a:xfrm>
          <a:prstGeom prst="rect">
            <a:avLst/>
          </a:prstGeom>
        </p:spPr>
        <p:txBody>
          <a:bodyPr wrap="square">
            <a:spAutoFit/>
          </a:bodyPr>
          <a:lstStyle/>
          <a:p>
            <a:r>
              <a:rPr lang="en-US" sz="1400" b="1" dirty="0">
                <a:solidFill>
                  <a:srgbClr val="AA005F"/>
                </a:solidFill>
              </a:rPr>
              <a:t>95% First-Fill </a:t>
            </a:r>
            <a:r>
              <a:rPr lang="en-US" sz="1400" b="1" dirty="0" smtClean="0">
                <a:solidFill>
                  <a:srgbClr val="AA005F"/>
                </a:solidFill>
              </a:rPr>
              <a:t>Rate at Humana Specialty Pharmacy</a:t>
            </a:r>
            <a:endParaRPr lang="en-US" sz="1400" b="1" dirty="0">
              <a:solidFill>
                <a:srgbClr val="AA005F"/>
              </a:solidFill>
            </a:endParaRPr>
          </a:p>
        </p:txBody>
      </p:sp>
      <p:sp>
        <p:nvSpPr>
          <p:cNvPr id="18" name="Rectangle 17">
            <a:extLst>
              <a:ext uri="{FF2B5EF4-FFF2-40B4-BE49-F238E27FC236}">
                <a16:creationId xmlns:a16="http://schemas.microsoft.com/office/drawing/2014/main" id="{0756EE99-D8AE-45A4-8B7C-073E4D3805D5}"/>
              </a:ext>
            </a:extLst>
          </p:cNvPr>
          <p:cNvSpPr/>
          <p:nvPr/>
        </p:nvSpPr>
        <p:spPr>
          <a:xfrm>
            <a:off x="3840060" y="3745805"/>
            <a:ext cx="4702360" cy="523220"/>
          </a:xfrm>
          <a:prstGeom prst="rect">
            <a:avLst/>
          </a:prstGeom>
        </p:spPr>
        <p:txBody>
          <a:bodyPr wrap="square">
            <a:spAutoFit/>
          </a:bodyPr>
          <a:lstStyle/>
          <a:p>
            <a:r>
              <a:rPr lang="en-US" sz="1400" b="1" dirty="0">
                <a:solidFill>
                  <a:srgbClr val="AA005F"/>
                </a:solidFill>
              </a:rPr>
              <a:t>98% Patient retention </a:t>
            </a:r>
            <a:r>
              <a:rPr lang="en-US" sz="1400" b="1" dirty="0" smtClean="0">
                <a:solidFill>
                  <a:srgbClr val="AA005F"/>
                </a:solidFill>
              </a:rPr>
              <a:t>at Humana Specialty Pharmacy even when members </a:t>
            </a:r>
            <a:r>
              <a:rPr lang="en-US" sz="1400" b="1" dirty="0">
                <a:solidFill>
                  <a:srgbClr val="AA005F"/>
                </a:solidFill>
              </a:rPr>
              <a:t>have access to choose their own pharmacy</a:t>
            </a:r>
          </a:p>
        </p:txBody>
      </p:sp>
      <p:sp>
        <p:nvSpPr>
          <p:cNvPr id="19" name="Rectangle 18">
            <a:extLst>
              <a:ext uri="{FF2B5EF4-FFF2-40B4-BE49-F238E27FC236}">
                <a16:creationId xmlns:a16="http://schemas.microsoft.com/office/drawing/2014/main" id="{4DB2B871-278F-4766-A953-AAA6902F5E23}"/>
              </a:ext>
            </a:extLst>
          </p:cNvPr>
          <p:cNvSpPr/>
          <p:nvPr/>
        </p:nvSpPr>
        <p:spPr>
          <a:xfrm>
            <a:off x="3840060" y="4542736"/>
            <a:ext cx="4618124" cy="523220"/>
          </a:xfrm>
          <a:prstGeom prst="rect">
            <a:avLst/>
          </a:prstGeom>
        </p:spPr>
        <p:txBody>
          <a:bodyPr wrap="square">
            <a:spAutoFit/>
          </a:bodyPr>
          <a:lstStyle/>
          <a:p>
            <a:r>
              <a:rPr lang="en-US" sz="1400" b="1" dirty="0">
                <a:solidFill>
                  <a:srgbClr val="AA005F"/>
                </a:solidFill>
              </a:rPr>
              <a:t>Winner of 2018 Patient Choice Award from Zitter Health Insights and Specialty Pharmacy Times</a:t>
            </a:r>
          </a:p>
        </p:txBody>
      </p:sp>
      <p:sp>
        <p:nvSpPr>
          <p:cNvPr id="20" name="Oval 19">
            <a:extLst>
              <a:ext uri="{FF2B5EF4-FFF2-40B4-BE49-F238E27FC236}">
                <a16:creationId xmlns:a16="http://schemas.microsoft.com/office/drawing/2014/main" id="{9CDDC44A-20C9-4E5F-A45D-431144D2E7FC}"/>
              </a:ext>
            </a:extLst>
          </p:cNvPr>
          <p:cNvSpPr/>
          <p:nvPr/>
        </p:nvSpPr>
        <p:spPr>
          <a:xfrm>
            <a:off x="3586567" y="5439702"/>
            <a:ext cx="185397" cy="185397"/>
          </a:xfrm>
          <a:prstGeom prst="ellipse">
            <a:avLst/>
          </a:prstGeom>
          <a:solidFill>
            <a:schemeClr val="accent1"/>
          </a:solidFill>
          <a:ln w="38100">
            <a:solidFill>
              <a:schemeClr val="bg1">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C5C7C7"/>
              </a:solidFill>
            </a:endParaRPr>
          </a:p>
        </p:txBody>
      </p:sp>
      <p:sp>
        <p:nvSpPr>
          <p:cNvPr id="21" name="Rectangle 20">
            <a:extLst>
              <a:ext uri="{FF2B5EF4-FFF2-40B4-BE49-F238E27FC236}">
                <a16:creationId xmlns:a16="http://schemas.microsoft.com/office/drawing/2014/main" id="{68034641-E78C-4D89-9849-F5E6837EB45A}"/>
              </a:ext>
            </a:extLst>
          </p:cNvPr>
          <p:cNvSpPr/>
          <p:nvPr/>
        </p:nvSpPr>
        <p:spPr>
          <a:xfrm>
            <a:off x="3840060" y="5339668"/>
            <a:ext cx="3466641" cy="307777"/>
          </a:xfrm>
          <a:prstGeom prst="rect">
            <a:avLst/>
          </a:prstGeom>
        </p:spPr>
        <p:txBody>
          <a:bodyPr wrap="square">
            <a:spAutoFit/>
          </a:bodyPr>
          <a:lstStyle/>
          <a:p>
            <a:r>
              <a:rPr lang="en-US" sz="1400" b="1" dirty="0" smtClean="0">
                <a:solidFill>
                  <a:srgbClr val="AA005F"/>
                </a:solidFill>
              </a:rPr>
              <a:t>Pharmacy Clinical </a:t>
            </a:r>
            <a:r>
              <a:rPr lang="en-US" sz="1400" b="1" dirty="0">
                <a:solidFill>
                  <a:srgbClr val="AA005F"/>
                </a:solidFill>
              </a:rPr>
              <a:t>support </a:t>
            </a:r>
            <a:r>
              <a:rPr lang="en-US" sz="1400" b="1" dirty="0" smtClean="0">
                <a:solidFill>
                  <a:srgbClr val="AA005F"/>
                </a:solidFill>
              </a:rPr>
              <a:t>available  </a:t>
            </a:r>
            <a:r>
              <a:rPr lang="en-US" sz="1400" b="1" dirty="0">
                <a:solidFill>
                  <a:srgbClr val="AA005F"/>
                </a:solidFill>
              </a:rPr>
              <a:t>24/7 </a:t>
            </a:r>
          </a:p>
        </p:txBody>
      </p:sp>
      <p:sp>
        <p:nvSpPr>
          <p:cNvPr id="22" name="TextBox 21">
            <a:extLst>
              <a:ext uri="{FF2B5EF4-FFF2-40B4-BE49-F238E27FC236}">
                <a16:creationId xmlns:a16="http://schemas.microsoft.com/office/drawing/2014/main" id="{1A29582B-362B-4506-A420-9553D118811C}"/>
              </a:ext>
            </a:extLst>
          </p:cNvPr>
          <p:cNvSpPr txBox="1"/>
          <p:nvPr/>
        </p:nvSpPr>
        <p:spPr>
          <a:xfrm>
            <a:off x="457200" y="6324600"/>
            <a:ext cx="5953874" cy="246221"/>
          </a:xfrm>
          <a:prstGeom prst="rect">
            <a:avLst/>
          </a:prstGeom>
          <a:noFill/>
        </p:spPr>
        <p:txBody>
          <a:bodyPr wrap="none" rtlCol="0">
            <a:spAutoFit/>
          </a:bodyPr>
          <a:lstStyle/>
          <a:p>
            <a:r>
              <a:rPr lang="en-US" sz="1000" dirty="0">
                <a:solidFill>
                  <a:srgbClr val="504E26"/>
                </a:solidFill>
              </a:rPr>
              <a:t>*Source: 2017 Humana Specialty Pharmacy claims  data of top five utilized pharmacies by Humana members</a:t>
            </a:r>
          </a:p>
        </p:txBody>
      </p:sp>
      <p:sp>
        <p:nvSpPr>
          <p:cNvPr id="23" name="Oval 22">
            <a:extLst>
              <a:ext uri="{FF2B5EF4-FFF2-40B4-BE49-F238E27FC236}">
                <a16:creationId xmlns:a16="http://schemas.microsoft.com/office/drawing/2014/main" id="{C6805C1E-363A-44EE-BB9E-5FFF87CAD4A8}"/>
              </a:ext>
            </a:extLst>
          </p:cNvPr>
          <p:cNvSpPr/>
          <p:nvPr/>
        </p:nvSpPr>
        <p:spPr>
          <a:xfrm>
            <a:off x="3578547" y="3244892"/>
            <a:ext cx="185397" cy="185397"/>
          </a:xfrm>
          <a:prstGeom prst="ellipse">
            <a:avLst/>
          </a:prstGeom>
          <a:solidFill>
            <a:schemeClr val="accent1"/>
          </a:solidFill>
          <a:ln w="38100">
            <a:solidFill>
              <a:schemeClr val="bg1">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C5C7C7"/>
              </a:solidFill>
            </a:endParaRPr>
          </a:p>
        </p:txBody>
      </p:sp>
      <p:sp>
        <p:nvSpPr>
          <p:cNvPr id="24" name="Rectangle 23">
            <a:extLst>
              <a:ext uri="{FF2B5EF4-FFF2-40B4-BE49-F238E27FC236}">
                <a16:creationId xmlns:a16="http://schemas.microsoft.com/office/drawing/2014/main" id="{660A6DE8-3808-424D-96EA-BB0668054683}"/>
              </a:ext>
            </a:extLst>
          </p:cNvPr>
          <p:cNvSpPr/>
          <p:nvPr/>
        </p:nvSpPr>
        <p:spPr>
          <a:xfrm>
            <a:off x="3832040" y="3188381"/>
            <a:ext cx="4140886" cy="307777"/>
          </a:xfrm>
          <a:prstGeom prst="rect">
            <a:avLst/>
          </a:prstGeom>
        </p:spPr>
        <p:txBody>
          <a:bodyPr wrap="square">
            <a:spAutoFit/>
          </a:bodyPr>
          <a:lstStyle/>
          <a:p>
            <a:r>
              <a:rPr lang="en-US" sz="1400" b="1" dirty="0" smtClean="0">
                <a:solidFill>
                  <a:srgbClr val="AA005F"/>
                </a:solidFill>
              </a:rPr>
              <a:t>Patient Satisfaction net promoter score of 75</a:t>
            </a:r>
            <a:endParaRPr lang="en-US" sz="1400" b="1" dirty="0">
              <a:solidFill>
                <a:srgbClr val="AA005F"/>
              </a:solidFill>
            </a:endParaRPr>
          </a:p>
        </p:txBody>
      </p:sp>
    </p:spTree>
    <p:extLst>
      <p:ext uri="{BB962C8B-B14F-4D97-AF65-F5344CB8AC3E}">
        <p14:creationId xmlns:p14="http://schemas.microsoft.com/office/powerpoint/2010/main" val="579657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9_Office Theme">
  <a:themeElements>
    <a:clrScheme name="Humana_New-Branding">
      <a:dk1>
        <a:srgbClr val="393B3E"/>
      </a:dk1>
      <a:lt1>
        <a:srgbClr val="C5C7C7"/>
      </a:lt1>
      <a:dk2>
        <a:srgbClr val="0E2F53"/>
      </a:dk2>
      <a:lt2>
        <a:srgbClr val="FEFFFE"/>
      </a:lt2>
      <a:accent1>
        <a:srgbClr val="7CAF40"/>
      </a:accent1>
      <a:accent2>
        <a:srgbClr val="517334"/>
      </a:accent2>
      <a:accent3>
        <a:srgbClr val="77ACB4"/>
      </a:accent3>
      <a:accent4>
        <a:srgbClr val="30727F"/>
      </a:accent4>
      <a:accent5>
        <a:srgbClr val="582763"/>
      </a:accent5>
      <a:accent6>
        <a:srgbClr val="9F2260"/>
      </a:accent6>
      <a:hlink>
        <a:srgbClr val="82B843"/>
      </a:hlink>
      <a:folHlink>
        <a:srgbClr val="C4FF4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0_Office Theme">
  <a:themeElements>
    <a:clrScheme name="Custom 2">
      <a:dk1>
        <a:srgbClr val="504E26"/>
      </a:dk1>
      <a:lt1>
        <a:sysClr val="window" lastClr="FFFFFF"/>
      </a:lt1>
      <a:dk2>
        <a:srgbClr val="76BD45"/>
      </a:dk2>
      <a:lt2>
        <a:srgbClr val="2C5F25"/>
      </a:lt2>
      <a:accent1>
        <a:srgbClr val="76BD45"/>
      </a:accent1>
      <a:accent2>
        <a:srgbClr val="2C5F25"/>
      </a:accent2>
      <a:accent3>
        <a:srgbClr val="AB0056"/>
      </a:accent3>
      <a:accent4>
        <a:srgbClr val="464749"/>
      </a:accent4>
      <a:accent5>
        <a:srgbClr val="96999D"/>
      </a:accent5>
      <a:accent6>
        <a:srgbClr val="C7C9CF"/>
      </a:accent6>
      <a:hlink>
        <a:srgbClr val="76BD45"/>
      </a:hlink>
      <a:folHlink>
        <a:srgbClr val="2C5F2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Humana_Template_111511">
  <a:themeElements>
    <a:clrScheme name="Humana_11_11">
      <a:dk1>
        <a:srgbClr val="1A1812"/>
      </a:dk1>
      <a:lt1>
        <a:srgbClr val="FFFFFF"/>
      </a:lt1>
      <a:dk2>
        <a:srgbClr val="FFFFFF"/>
      </a:dk2>
      <a:lt2>
        <a:srgbClr val="5C9A1B"/>
      </a:lt2>
      <a:accent1>
        <a:srgbClr val="5C9A1B"/>
      </a:accent1>
      <a:accent2>
        <a:srgbClr val="1D5B2D"/>
      </a:accent2>
      <a:accent3>
        <a:srgbClr val="1A1812"/>
      </a:accent3>
      <a:accent4>
        <a:srgbClr val="AA005F"/>
      </a:accent4>
      <a:accent5>
        <a:srgbClr val="D5D5D5"/>
      </a:accent5>
      <a:accent6>
        <a:srgbClr val="5C9A1B"/>
      </a:accent6>
      <a:hlink>
        <a:srgbClr val="AA005F"/>
      </a:hlink>
      <a:folHlink>
        <a:srgbClr val="D5D5D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54000">
              <a:schemeClr val="accent1"/>
            </a:gs>
            <a:gs pos="100000">
              <a:schemeClr val="accent2">
                <a:lumMod val="100000"/>
              </a:schemeClr>
            </a:gs>
          </a:gsLst>
          <a:lin ang="5400000" scaled="0"/>
        </a:gradFill>
        <a:ln>
          <a:noFill/>
        </a:ln>
      </a:spPr>
      <a:bodyPr rtlCol="0" anchor="ctr"/>
      <a:lstStyle>
        <a:defPPr algn="ctr">
          <a:defRPr sz="1600"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11_Office Theme">
  <a:themeElements>
    <a:clrScheme name="Humana_New-Branding">
      <a:dk1>
        <a:srgbClr val="393B3E"/>
      </a:dk1>
      <a:lt1>
        <a:srgbClr val="C5C7C7"/>
      </a:lt1>
      <a:dk2>
        <a:srgbClr val="0E2F53"/>
      </a:dk2>
      <a:lt2>
        <a:srgbClr val="FEFFFE"/>
      </a:lt2>
      <a:accent1>
        <a:srgbClr val="7CAF40"/>
      </a:accent1>
      <a:accent2>
        <a:srgbClr val="517334"/>
      </a:accent2>
      <a:accent3>
        <a:srgbClr val="77ACB4"/>
      </a:accent3>
      <a:accent4>
        <a:srgbClr val="30727F"/>
      </a:accent4>
      <a:accent5>
        <a:srgbClr val="582763"/>
      </a:accent5>
      <a:accent6>
        <a:srgbClr val="9F2260"/>
      </a:accent6>
      <a:hlink>
        <a:srgbClr val="82B843"/>
      </a:hlink>
      <a:folHlink>
        <a:srgbClr val="C4FF4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9375</TotalTime>
  <Words>718</Words>
  <Application>Microsoft Office PowerPoint</Application>
  <PresentationFormat>On-screen Show (4:3)</PresentationFormat>
  <Paragraphs>51</Paragraphs>
  <Slides>2</Slides>
  <Notes>2</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2</vt:i4>
      </vt:variant>
    </vt:vector>
  </HeadingPairs>
  <TitlesOfParts>
    <vt:vector size="15" baseType="lpstr">
      <vt:lpstr>Arial</vt:lpstr>
      <vt:lpstr>BentonSansF Book</vt:lpstr>
      <vt:lpstr>Calibri</vt:lpstr>
      <vt:lpstr>Calibri Light</vt:lpstr>
      <vt:lpstr>FS Humana</vt:lpstr>
      <vt:lpstr>Proxima Nova Regular</vt:lpstr>
      <vt:lpstr>Source Sans Pro Light</vt:lpstr>
      <vt:lpstr>Tahoma</vt:lpstr>
      <vt:lpstr>Wingdings</vt:lpstr>
      <vt:lpstr>9_Office Theme</vt:lpstr>
      <vt:lpstr>10_Office Theme</vt:lpstr>
      <vt:lpstr>Humana_Template_111511</vt:lpstr>
      <vt:lpstr>11_Office Theme</vt:lpstr>
      <vt:lpstr>PowerPoint Presentation</vt:lpstr>
      <vt:lpstr>PowerPoint Presentation</vt:lpstr>
    </vt:vector>
  </TitlesOfParts>
  <Company>Humana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Wells</dc:creator>
  <cp:lastModifiedBy>Cynthia Wilson</cp:lastModifiedBy>
  <cp:revision>510</cp:revision>
  <dcterms:created xsi:type="dcterms:W3CDTF">2018-03-21T14:49:17Z</dcterms:created>
  <dcterms:modified xsi:type="dcterms:W3CDTF">2020-08-19T23:09:57Z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cf66f2d5-da40-4143-8bc4-dd4ebf939181</vt:lpwstr>
  </property>
  <property fmtid="{D5CDD505-2E9C-101B-9397-08002B2CF9AE}" pid="3" name="HumanaClassification">
    <vt:lpwstr>I</vt:lpwstr>
  </property>
  <property fmtid="{D5CDD505-2E9C-101B-9397-08002B2CF9AE}" pid="4" name="ScannedBy">
    <vt:lpwstr>TCS-ContentScanned</vt:lpwstr>
  </property>
</Properties>
</file>